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2"/>
  </p:notesMasterIdLst>
  <p:sldIdLst>
    <p:sldId id="256"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7" r:id="rId17"/>
    <p:sldId id="278" r:id="rId18"/>
    <p:sldId id="283" r:id="rId19"/>
    <p:sldId id="275" r:id="rId20"/>
    <p:sldId id="276"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Gill Sans"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7A0204-92F8-4B7F-9C15-DFA8E3755D07}">
  <a:tblStyle styleId="{C87A0204-92F8-4B7F-9C15-DFA8E3755D0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6E6E7"/>
          </a:solidFill>
        </a:fill>
      </a:tcStyle>
    </a:wholeTbl>
    <a:band1H>
      <a:tcTxStyle/>
      <a:tcStyle>
        <a:tcBdr/>
        <a:fill>
          <a:solidFill>
            <a:srgbClr val="EDCACB"/>
          </a:solidFill>
        </a:fill>
      </a:tcStyle>
    </a:band1H>
    <a:band2H>
      <a:tcTxStyle/>
      <a:tcStyle>
        <a:tcBdr/>
      </a:tcStyle>
    </a:band2H>
    <a:band1V>
      <a:tcTxStyle/>
      <a:tcStyle>
        <a:tcBdr/>
        <a:fill>
          <a:solidFill>
            <a:srgbClr val="EDCAC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58" autoAdjust="0"/>
  </p:normalViewPr>
  <p:slideViewPr>
    <p:cSldViewPr snapToGrid="0">
      <p:cViewPr varScale="1">
        <p:scale>
          <a:sx n="62" d="100"/>
          <a:sy n="62" d="100"/>
        </p:scale>
        <p:origin x="1400" y="36"/>
      </p:cViewPr>
      <p:guideLst>
        <p:guide orient="horz" pos="1620"/>
        <p:guide pos="2880"/>
      </p:guideLst>
    </p:cSldViewPr>
  </p:slideViewPr>
  <p:notesTextViewPr>
    <p:cViewPr>
      <p:scale>
        <a:sx n="1" d="1"/>
        <a:sy n="1" d="1"/>
      </p:scale>
      <p:origin x="0" y="0"/>
    </p:cViewPr>
  </p:notesText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Arial"/>
                <a:ea typeface="Arial"/>
                <a:cs typeface="Arial"/>
                <a:sym typeface="Arial"/>
              </a:rPr>
              <a:t>This guidebook was written by the resident and fellow members of the ACGME’s Milestones Working Groups to provide the learner perspective on what the Milestones represent and how they might be used to facilitate progress during residency/fellowship education and training.</a:t>
            </a:r>
            <a:endParaRPr lang="en-US" sz="1200" dirty="0"/>
          </a:p>
          <a:p>
            <a:pPr marL="0" lvl="0" indent="0" algn="l" rtl="0">
              <a:spcBef>
                <a:spcPts val="0"/>
              </a:spcBef>
              <a:spcAft>
                <a:spcPts val="0"/>
              </a:spcAft>
              <a:buNone/>
            </a:pPr>
            <a:endParaRPr dirty="0"/>
          </a:p>
        </p:txBody>
      </p:sp>
      <p:sp>
        <p:nvSpPr>
          <p:cNvPr id="158" name="Google Shape;1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dirty="0">
                <a:latin typeface="+mj-lt"/>
                <a:ea typeface="Arial"/>
                <a:cs typeface="Arial"/>
                <a:sym typeface="Arial"/>
              </a:rPr>
              <a:t>The Milestones were created for several critical stakeholders within health care and medical education. Ultimately, creating a shared model for growth and development for future physicians is critical to maintain transparency and engender trust with patients and the public.</a:t>
            </a:r>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effectLst/>
              <a:latin typeface="+mj-lt"/>
              <a:ea typeface="Calibri"/>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effectLst/>
                <a:latin typeface="+mj-lt"/>
                <a:ea typeface="Calibri"/>
                <a:cs typeface="Calibri"/>
                <a:sym typeface="Calibri"/>
              </a:rPr>
              <a:t>While there is a purpose for everyone, we will focus on some key specific groups: residents and fellows, programs, and the ACGME.​</a:t>
            </a:r>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effectLst/>
              <a:latin typeface="+mj-lt"/>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effectLst/>
                <a:latin typeface="+mj-lt"/>
                <a:ea typeface="Calibri"/>
                <a:cs typeface="Calibri"/>
                <a:sym typeface="Calibri"/>
              </a:rPr>
              <a:t>Guidebook page 9​</a:t>
            </a:r>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spcBef>
                <a:spcPts val="0"/>
              </a:spcBef>
              <a:spcAft>
                <a:spcPts val="0"/>
              </a:spcAft>
              <a:buNone/>
            </a:pPr>
            <a:endParaRPr dirty="0"/>
          </a:p>
        </p:txBody>
      </p:sp>
      <p:sp>
        <p:nvSpPr>
          <p:cNvPr id="279" name="Google Shape;2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rtl="0" fontAlgn="base"/>
            <a:r>
              <a:rPr lang="en-US" sz="1200" b="0" i="0" u="none" strike="noStrike" cap="none" dirty="0">
                <a:solidFill>
                  <a:schemeClr val="dk1"/>
                </a:solidFill>
                <a:effectLst/>
                <a:latin typeface="+mj-lt"/>
                <a:ea typeface="Calibri"/>
                <a:cs typeface="Calibri"/>
                <a:sym typeface="Calibri"/>
              </a:rPr>
              <a:t>Residents and fellows are the central stakeholder besides patients in the development of the Milestones. The Milestones can serve learners in a number of ways:</a:t>
            </a:r>
          </a:p>
          <a:p>
            <a:pPr marL="228600" indent="-228600" rtl="0" fontAlgn="base">
              <a:buFont typeface="+mj-lt"/>
              <a:buAutoNum type="arabicPeriod"/>
            </a:pPr>
            <a:endParaRPr lang="en-US" sz="1200" b="0" i="0" u="none" strike="noStrike" cap="none" dirty="0">
              <a:solidFill>
                <a:schemeClr val="dk1"/>
              </a:solidFill>
              <a:effectLst/>
              <a:latin typeface="+mj-lt"/>
              <a:ea typeface="Calibri"/>
              <a:cs typeface="Calibri"/>
              <a:sym typeface="Calibri"/>
            </a:endParaRPr>
          </a:p>
          <a:p>
            <a:pPr marL="228600" indent="-228600" rtl="0" fontAlgn="base">
              <a:buFont typeface="+mj-lt"/>
              <a:buAutoNum type="arabicPeriod"/>
            </a:pPr>
            <a:r>
              <a:rPr lang="en-US" sz="1200" b="0" i="0" u="none" strike="noStrike" cap="none" dirty="0">
                <a:solidFill>
                  <a:schemeClr val="dk1"/>
                </a:solidFill>
                <a:effectLst/>
                <a:latin typeface="+mj-lt"/>
                <a:ea typeface="Calibri"/>
                <a:cs typeface="Calibri"/>
                <a:sym typeface="Calibri"/>
              </a:rPr>
              <a:t>Provide descriptive roadmap for education and training</a:t>
            </a:r>
            <a:r>
              <a:rPr lang="en-IN" sz="1200" b="0" i="0" u="none" strike="noStrike" cap="none" dirty="0">
                <a:solidFill>
                  <a:schemeClr val="dk1"/>
                </a:solidFill>
                <a:effectLst/>
                <a:latin typeface="+mj-lt"/>
                <a:ea typeface="Calibri"/>
                <a:cs typeface="Calibri"/>
                <a:sym typeface="Calibri"/>
              </a:rPr>
              <a:t>​</a:t>
            </a:r>
          </a:p>
          <a:p>
            <a:pPr marL="228600" indent="-228600" rtl="0" fontAlgn="base">
              <a:buFont typeface="+mj-lt"/>
              <a:buAutoNum type="arabicPeriod"/>
            </a:pPr>
            <a:r>
              <a:rPr lang="en-US" sz="1200" b="0" i="0" u="none" strike="noStrike" cap="none" dirty="0">
                <a:solidFill>
                  <a:schemeClr val="dk1"/>
                </a:solidFill>
                <a:effectLst/>
                <a:latin typeface="+mj-lt"/>
                <a:ea typeface="Calibri"/>
                <a:cs typeface="Calibri"/>
                <a:sym typeface="Calibri"/>
              </a:rPr>
              <a:t>Increase transparency of performance requirements</a:t>
            </a:r>
            <a:r>
              <a:rPr lang="en-IN" sz="1200" b="0" i="0" u="none" strike="noStrike" cap="none" dirty="0">
                <a:solidFill>
                  <a:schemeClr val="dk1"/>
                </a:solidFill>
                <a:effectLst/>
                <a:latin typeface="+mj-lt"/>
                <a:ea typeface="Calibri"/>
                <a:cs typeface="Calibri"/>
                <a:sym typeface="Calibri"/>
              </a:rPr>
              <a:t>​</a:t>
            </a:r>
          </a:p>
          <a:p>
            <a:pPr marL="228600" indent="-228600" rtl="0" fontAlgn="base">
              <a:buFont typeface="+mj-lt"/>
              <a:buAutoNum type="arabicPeriod"/>
            </a:pPr>
            <a:r>
              <a:rPr lang="en-US" sz="1200" b="0" i="0" u="none" strike="noStrike" cap="none" dirty="0">
                <a:solidFill>
                  <a:schemeClr val="dk1"/>
                </a:solidFill>
                <a:effectLst/>
                <a:latin typeface="+mj-lt"/>
                <a:ea typeface="Calibri"/>
                <a:cs typeface="Calibri"/>
                <a:sym typeface="Calibri"/>
              </a:rPr>
              <a:t>Encourage self-assessment, self-directed learning</a:t>
            </a:r>
            <a:r>
              <a:rPr lang="en-IN" sz="1200" b="0" i="0" u="none" strike="noStrike" cap="none" dirty="0">
                <a:solidFill>
                  <a:schemeClr val="dk1"/>
                </a:solidFill>
                <a:effectLst/>
                <a:latin typeface="+mj-lt"/>
                <a:ea typeface="Calibri"/>
                <a:cs typeface="Calibri"/>
                <a:sym typeface="Calibri"/>
              </a:rPr>
              <a:t>​</a:t>
            </a:r>
          </a:p>
          <a:p>
            <a:pPr marL="228600" indent="-228600" rtl="0" fontAlgn="base">
              <a:buFont typeface="+mj-lt"/>
              <a:buAutoNum type="arabicPeriod"/>
            </a:pPr>
            <a:r>
              <a:rPr lang="en-US" sz="1200" b="0" i="0" u="none" strike="noStrike" cap="none" dirty="0">
                <a:solidFill>
                  <a:schemeClr val="dk1"/>
                </a:solidFill>
                <a:effectLst/>
                <a:latin typeface="+mj-lt"/>
                <a:ea typeface="Calibri"/>
                <a:cs typeface="Calibri"/>
                <a:sym typeface="Calibri"/>
              </a:rPr>
              <a:t>Facilitate feedback to residents and fellows</a:t>
            </a:r>
            <a:endParaRPr lang="en-IN" sz="1200" b="0" i="0" u="none" strike="noStrike" cap="none" dirty="0">
              <a:solidFill>
                <a:schemeClr val="dk1"/>
              </a:solidFill>
              <a:effectLst/>
              <a:latin typeface="+mj-lt"/>
              <a:ea typeface="Calibri"/>
              <a:cs typeface="Calibri"/>
              <a:sym typeface="Calibri"/>
            </a:endParaRPr>
          </a:p>
          <a:p>
            <a:pPr marL="228600" indent="-228600" rtl="0" fontAlgn="base">
              <a:buFont typeface="+mj-lt"/>
              <a:buAutoNum type="arabicPeriod"/>
            </a:pPr>
            <a:r>
              <a:rPr lang="en-US" sz="1200" b="0" i="0" u="none" strike="noStrike" cap="none" dirty="0">
                <a:solidFill>
                  <a:schemeClr val="dk1"/>
                </a:solidFill>
                <a:effectLst/>
                <a:latin typeface="+mj-lt"/>
                <a:ea typeface="Calibri"/>
                <a:cs typeface="Calibri"/>
                <a:sym typeface="Calibri"/>
              </a:rPr>
              <a:t>Guide personal action plans for improvement</a:t>
            </a:r>
            <a:r>
              <a:rPr lang="en-IN"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Guidebook page 9</a:t>
            </a:r>
          </a:p>
        </p:txBody>
      </p:sp>
      <p:sp>
        <p:nvSpPr>
          <p:cNvPr id="286" name="Google Shape;28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rtl="0" fontAlgn="base"/>
            <a:r>
              <a:rPr lang="en-US" sz="1200" b="0" i="0" u="none" strike="noStrike" cap="none" dirty="0">
                <a:solidFill>
                  <a:schemeClr val="dk1"/>
                </a:solidFill>
                <a:effectLst/>
                <a:latin typeface="+mj-lt"/>
                <a:ea typeface="Calibri"/>
                <a:cs typeface="Calibri"/>
                <a:sym typeface="Calibri"/>
              </a:rPr>
              <a:t>Residency and fellowship programs are another stakeholder. The Milestones standardize educational practices for all ACGME programs, including by:​</a:t>
            </a:r>
          </a:p>
          <a:p>
            <a:pPr marL="228600" indent="-228600" rtl="0" fontAlgn="base">
              <a:buFont typeface="+mj-lt"/>
              <a:buAutoNum type="arabicPeriod"/>
            </a:pPr>
            <a:endParaRPr lang="en-US" sz="1200" b="0" i="0" u="none" strike="noStrike" cap="none" dirty="0">
              <a:solidFill>
                <a:schemeClr val="dk1"/>
              </a:solidFill>
              <a:effectLst/>
              <a:latin typeface="+mj-lt"/>
              <a:ea typeface="Calibri"/>
              <a:cs typeface="Calibri"/>
              <a:sym typeface="Calibri"/>
            </a:endParaRPr>
          </a:p>
          <a:p>
            <a:pPr marL="228600" indent="-228600" rtl="0" fontAlgn="base">
              <a:buFont typeface="+mj-lt"/>
              <a:buAutoNum type="arabicPeriod"/>
            </a:pPr>
            <a:r>
              <a:rPr lang="en-US" sz="1200" b="0" i="0" u="none" strike="noStrike" cap="none" dirty="0">
                <a:solidFill>
                  <a:schemeClr val="dk1"/>
                </a:solidFill>
                <a:effectLst/>
                <a:latin typeface="+mj-lt"/>
                <a:ea typeface="Calibri"/>
                <a:cs typeface="Calibri"/>
                <a:sym typeface="Calibri"/>
              </a:rPr>
              <a:t>Guiding curriculum and assessment tool development</a:t>
            </a:r>
            <a:r>
              <a:rPr lang="en-IN" sz="1200" b="0" i="0" u="none" strike="noStrike" cap="none" dirty="0">
                <a:solidFill>
                  <a:schemeClr val="dk1"/>
                </a:solidFill>
                <a:effectLst/>
                <a:latin typeface="+mj-lt"/>
                <a:ea typeface="Calibri"/>
                <a:cs typeface="Calibri"/>
                <a:sym typeface="Calibri"/>
              </a:rPr>
              <a:t>​</a:t>
            </a:r>
          </a:p>
          <a:p>
            <a:pPr marL="228600" indent="-228600" rtl="0" fontAlgn="base">
              <a:buFont typeface="+mj-lt"/>
              <a:buAutoNum type="arabicPeriod"/>
            </a:pPr>
            <a:r>
              <a:rPr lang="en-US" sz="1200" b="0" i="0" u="none" strike="noStrike" cap="none" dirty="0">
                <a:solidFill>
                  <a:schemeClr val="dk1"/>
                </a:solidFill>
                <a:effectLst/>
                <a:latin typeface="+mj-lt"/>
                <a:ea typeface="Calibri"/>
                <a:cs typeface="Calibri"/>
                <a:sym typeface="Calibri"/>
              </a:rPr>
              <a:t>Providing more explicit expectations of residents and fellows</a:t>
            </a:r>
            <a:r>
              <a:rPr lang="en-IN" sz="1200" b="0" i="0" u="none" strike="noStrike" cap="none" dirty="0">
                <a:solidFill>
                  <a:schemeClr val="dk1"/>
                </a:solidFill>
                <a:effectLst/>
                <a:latin typeface="+mj-lt"/>
                <a:ea typeface="Calibri"/>
                <a:cs typeface="Calibri"/>
                <a:sym typeface="Calibri"/>
              </a:rPr>
              <a:t>​</a:t>
            </a:r>
          </a:p>
          <a:p>
            <a:pPr marL="228600" indent="-228600" rtl="0" fontAlgn="base">
              <a:buFont typeface="+mj-lt"/>
              <a:buAutoNum type="arabicPeriod"/>
            </a:pPr>
            <a:r>
              <a:rPr lang="en-US" sz="1200" b="0" i="0" u="none" strike="noStrike" cap="none" dirty="0">
                <a:solidFill>
                  <a:schemeClr val="dk1"/>
                </a:solidFill>
                <a:effectLst/>
                <a:latin typeface="+mj-lt"/>
                <a:ea typeface="Calibri"/>
                <a:cs typeface="Calibri"/>
                <a:sym typeface="Calibri"/>
              </a:rPr>
              <a:t>Providing a meaningful framework for the CCC (e.g., helping to create a shared mental model of evaluation)</a:t>
            </a:r>
            <a:r>
              <a:rPr lang="en-IN" sz="1200" b="0" i="0" u="none" strike="noStrike" cap="none" dirty="0">
                <a:solidFill>
                  <a:schemeClr val="dk1"/>
                </a:solidFill>
                <a:effectLst/>
                <a:latin typeface="+mj-lt"/>
                <a:ea typeface="Calibri"/>
                <a:cs typeface="Calibri"/>
                <a:sym typeface="Calibri"/>
              </a:rPr>
              <a:t>​</a:t>
            </a:r>
          </a:p>
          <a:p>
            <a:pPr marL="228600" indent="-228600" rtl="0" fontAlgn="base">
              <a:buFont typeface="+mj-lt"/>
              <a:buAutoNum type="arabicPeriod"/>
            </a:pPr>
            <a:r>
              <a:rPr lang="en-US" sz="1200" b="0" i="0" u="none" strike="noStrike" cap="none" dirty="0">
                <a:solidFill>
                  <a:schemeClr val="dk1"/>
                </a:solidFill>
                <a:effectLst/>
                <a:latin typeface="+mj-lt"/>
                <a:ea typeface="Calibri"/>
                <a:cs typeface="Calibri"/>
                <a:sym typeface="Calibri"/>
              </a:rPr>
              <a:t>Supporting better systems of assessment</a:t>
            </a:r>
            <a:r>
              <a:rPr lang="en-IN" sz="1200" b="0" i="0" u="none" strike="noStrike" cap="none" dirty="0">
                <a:solidFill>
                  <a:schemeClr val="dk1"/>
                </a:solidFill>
                <a:effectLst/>
                <a:latin typeface="+mj-lt"/>
                <a:ea typeface="Calibri"/>
                <a:cs typeface="Calibri"/>
                <a:sym typeface="Calibri"/>
              </a:rPr>
              <a:t>​</a:t>
            </a:r>
          </a:p>
          <a:p>
            <a:pPr marL="228600" indent="-228600" rtl="0" fontAlgn="base">
              <a:buFont typeface="+mj-lt"/>
              <a:buAutoNum type="arabicPeriod"/>
            </a:pPr>
            <a:r>
              <a:rPr lang="en-US" sz="1200" b="0" i="0" u="none" strike="noStrike" cap="none" dirty="0">
                <a:solidFill>
                  <a:schemeClr val="dk1"/>
                </a:solidFill>
                <a:effectLst/>
                <a:latin typeface="+mj-lt"/>
                <a:ea typeface="Calibri"/>
                <a:cs typeface="Calibri"/>
                <a:sym typeface="Calibri"/>
              </a:rPr>
              <a:t>Enhancing opportunity for early identification of under-performers in order to support early intervention​</a:t>
            </a:r>
          </a:p>
          <a:p>
            <a:pPr marL="0" indent="0" rtl="0" fontAlgn="base"/>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1" i="0" u="none" strike="noStrike" cap="none" dirty="0">
                <a:solidFill>
                  <a:schemeClr val="dk1"/>
                </a:solidFill>
                <a:effectLst/>
                <a:latin typeface="+mj-lt"/>
                <a:ea typeface="Calibri"/>
                <a:cs typeface="Calibri"/>
                <a:sym typeface="Calibri"/>
              </a:rPr>
              <a:t>Determination of current Milestone levels is performed by Clinical Competency Committees</a:t>
            </a:r>
            <a:r>
              <a:rPr lang="en-US" sz="1200" b="0" i="0" u="none" strike="noStrike" cap="none" dirty="0">
                <a:solidFill>
                  <a:schemeClr val="dk1"/>
                </a:solidFill>
                <a:effectLst/>
                <a:latin typeface="+mj-lt"/>
                <a:ea typeface="Calibri"/>
                <a:cs typeface="Calibri"/>
                <a:sym typeface="Calibri"/>
              </a:rPr>
              <a:t>​</a:t>
            </a:r>
          </a:p>
          <a:p>
            <a:pPr marL="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mj-lt"/>
                <a:ea typeface="Calibri"/>
                <a:cs typeface="Calibri"/>
                <a:sym typeface="Calibri"/>
              </a:rPr>
              <a:t>Beyond a shared model for resident and fellow development, the Milestones are also reported by programs to the ACGME, which provides continued monitoring and accreditation. </a:t>
            </a:r>
            <a:r>
              <a:rPr lang="en-US" sz="1200" b="0" i="0" u="none" strike="noStrike" cap="none" dirty="0">
                <a:solidFill>
                  <a:schemeClr val="dk1"/>
                </a:solidFill>
                <a:effectLst/>
                <a:latin typeface="Calibri"/>
                <a:ea typeface="Calibri"/>
                <a:cs typeface="Calibri"/>
                <a:sym typeface="Calibri"/>
              </a:rPr>
              <a:t>When a resident transitions to fellowship, the fellowship program receives the prior residency Milestones evaluations.</a:t>
            </a:r>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Guidebook page 9</a:t>
            </a:r>
            <a:r>
              <a:rPr lang="en-IN" sz="1200" b="0" i="0" u="none" strike="noStrike" cap="none" dirty="0">
                <a:solidFill>
                  <a:schemeClr val="dk1"/>
                </a:solidFill>
                <a:effectLst/>
                <a:latin typeface="+mj-lt"/>
                <a:ea typeface="Calibri"/>
                <a:cs typeface="Calibri"/>
                <a:sym typeface="Calibri"/>
              </a:rPr>
              <a:t>​</a:t>
            </a:r>
          </a:p>
        </p:txBody>
      </p:sp>
      <p:sp>
        <p:nvSpPr>
          <p:cNvPr id="294" name="Google Shape;29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rtl="0" fontAlgn="base"/>
            <a:r>
              <a:rPr lang="en-US" sz="1200" b="0" i="0" u="none" strike="noStrike" cap="none" dirty="0">
                <a:solidFill>
                  <a:schemeClr val="dk1"/>
                </a:solidFill>
                <a:effectLst/>
                <a:latin typeface="+mj-lt"/>
                <a:ea typeface="Calibri"/>
                <a:cs typeface="Calibri"/>
                <a:sym typeface="Calibri"/>
              </a:rPr>
              <a:t>Lastly, the ACGME uses the Milestones in two ways: ongoing monitoring and accreditation of residency and fellowship programs, and promoting public accountability. Competencies are also reported at an aggregated national level to our patient public.​</a:t>
            </a:r>
          </a:p>
          <a:p>
            <a:pPr marL="0" indent="0" rtl="0" fontAlgn="base"/>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Guidebook page 9</a:t>
            </a:r>
          </a:p>
        </p:txBody>
      </p:sp>
      <p:sp>
        <p:nvSpPr>
          <p:cNvPr id="301" name="Google Shape;3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rtl="0" fontAlgn="base"/>
            <a:r>
              <a:rPr lang="en-US" sz="1200" b="1" i="0" u="none" strike="noStrike" cap="none" dirty="0">
                <a:solidFill>
                  <a:schemeClr val="dk1"/>
                </a:solidFill>
                <a:effectLst/>
                <a:latin typeface="+mj-lt"/>
                <a:ea typeface="Calibri"/>
                <a:cs typeface="Calibri"/>
                <a:sym typeface="Calibri"/>
              </a:rPr>
              <a:t>Milestones: written by stakeholders and revised after public comment</a:t>
            </a:r>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Representatives representing patients/the public, residents and fellows, faculty members, program directors, and specialty organizations were invited to participate in the writing of the Milestones.</a:t>
            </a:r>
          </a:p>
          <a:p>
            <a:pPr marL="0" indent="0" rtl="0" fontAlgn="base"/>
            <a:endParaRPr lang="en-US" sz="1200" b="0" i="0" u="none" strike="noStrike" cap="none" dirty="0">
              <a:solidFill>
                <a:schemeClr val="dk1"/>
              </a:solidFill>
              <a:effectLst/>
              <a:latin typeface="+mj-lt"/>
              <a:ea typeface="Calibri"/>
              <a:cs typeface="Calibri"/>
              <a:sym typeface="Calibri"/>
            </a:endParaRPr>
          </a:p>
          <a:p>
            <a:pPr marL="0" indent="0" rtl="0" fontAlgn="base"/>
            <a:r>
              <a:rPr lang="en-US" sz="1200" b="1" i="0" u="none" strike="noStrike" cap="none" dirty="0">
                <a:solidFill>
                  <a:schemeClr val="dk1"/>
                </a:solidFill>
                <a:effectLst/>
                <a:latin typeface="+mj-lt"/>
                <a:ea typeface="Calibri"/>
                <a:cs typeface="Calibri"/>
                <a:sym typeface="Calibri"/>
              </a:rPr>
              <a:t>Harmonized Milestones provide consistency across graduate medical education</a:t>
            </a:r>
            <a:endParaRPr lang="en-US" sz="1200" b="0" i="0" u="none" strike="noStrike" cap="none" dirty="0">
              <a:solidFill>
                <a:schemeClr val="dk1"/>
              </a:solidFill>
              <a:effectLst/>
              <a:latin typeface="+mj-lt"/>
              <a:ea typeface="Calibri"/>
              <a:cs typeface="Calibri"/>
              <a:sym typeface="Calibri"/>
            </a:endParaRPr>
          </a:p>
          <a:p>
            <a:pPr marL="0" indent="0" rtl="0" fontAlgn="base"/>
            <a:r>
              <a:rPr lang="en-US" sz="1200" b="0" i="0" u="none" strike="noStrike" cap="none" dirty="0">
                <a:solidFill>
                  <a:schemeClr val="dk1"/>
                </a:solidFill>
                <a:effectLst/>
                <a:latin typeface="+mj-lt"/>
                <a:ea typeface="Calibri"/>
                <a:cs typeface="Calibri"/>
                <a:sym typeface="Calibri"/>
              </a:rPr>
              <a:t>An additional update to the Milestones in version 2.0 is the creation of Harmonized Milestones for the Practice-based Learning and Improvement, Systems-based Practice, Interpersonal and Communication Skills, and Professionalism Competencies. Previously there were 100s of different ways that each of these competencies and subcompetencies were described. Now, in Milestones 2.0, there is greater uniformity across specialties.</a:t>
            </a:r>
            <a:r>
              <a:rPr lang="en-IN"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Guidebook page </a:t>
            </a:r>
            <a:r>
              <a:rPr lang="en-US" sz="1200" b="0" i="0" u="none" strike="noStrike" cap="none">
                <a:solidFill>
                  <a:schemeClr val="dk1"/>
                </a:solidFill>
                <a:effectLst/>
                <a:latin typeface="+mj-lt"/>
                <a:ea typeface="Calibri"/>
                <a:cs typeface="Calibri"/>
                <a:sym typeface="Calibri"/>
              </a:rPr>
              <a:t>10​</a:t>
            </a:r>
            <a:endParaRPr lang="en-US" sz="1200" b="0" i="0" u="none" strike="noStrike" cap="none" dirty="0">
              <a:solidFill>
                <a:schemeClr val="dk1"/>
              </a:solidFill>
              <a:effectLst/>
              <a:latin typeface="+mj-lt"/>
              <a:ea typeface="Calibri"/>
              <a:cs typeface="Calibri"/>
              <a:sym typeface="Calibri"/>
            </a:endParaRPr>
          </a:p>
        </p:txBody>
      </p:sp>
      <p:sp>
        <p:nvSpPr>
          <p:cNvPr id="309" name="Google Shape;30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mj-lt"/>
                <a:ea typeface="Calibri"/>
                <a:cs typeface="Calibri"/>
                <a:sym typeface="Calibri"/>
              </a:rPr>
              <a:t>Guidebook page 11-12</a:t>
            </a:r>
            <a:endParaRPr dirty="0">
              <a:latin typeface="+mj-lt"/>
            </a:endParaRPr>
          </a:p>
        </p:txBody>
      </p:sp>
      <p:sp>
        <p:nvSpPr>
          <p:cNvPr id="338" name="Google Shape;3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rtl="0" fontAlgn="base"/>
            <a:r>
              <a:rPr lang="en-US" sz="1200" b="0" i="0" u="none" strike="noStrike" cap="none" dirty="0">
                <a:solidFill>
                  <a:schemeClr val="dk1"/>
                </a:solidFill>
                <a:effectLst/>
                <a:latin typeface="+mj-lt"/>
                <a:ea typeface="Calibri"/>
                <a:cs typeface="Calibri"/>
                <a:sym typeface="Calibri"/>
              </a:rPr>
              <a:t>Milestones are reported and viewable in ADS (a centralized, proprietary database of the ACGME) for every resident and fellow. Fellowships are able to view fellows’ Milestones from residency. This graph shows an individual’s Milestones progression over time​. Two other reports are also available.</a:t>
            </a:r>
          </a:p>
          <a:p>
            <a:pPr marL="0" indent="0" rtl="0" fontAlgn="base"/>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Guidebook page 16-17</a:t>
            </a:r>
          </a:p>
        </p:txBody>
      </p:sp>
      <p:sp>
        <p:nvSpPr>
          <p:cNvPr id="421" name="Google Shape;42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rtl="0" fontAlgn="base"/>
            <a:r>
              <a:rPr lang="en-US" sz="1200" b="0" i="0" u="none" strike="noStrike" cap="none" dirty="0">
                <a:solidFill>
                  <a:schemeClr val="dk1"/>
                </a:solidFill>
                <a:effectLst/>
                <a:latin typeface="+mj-lt"/>
                <a:ea typeface="Calibri"/>
                <a:cs typeface="Calibri"/>
                <a:sym typeface="Calibri"/>
              </a:rPr>
              <a:t>The key takeaways from this presentation include the following recommendations:</a:t>
            </a:r>
          </a:p>
          <a:p>
            <a:pPr marL="0" indent="0" rtl="0" fontAlgn="base"/>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Review your specialty Milestones on an ongoing basis​</a:t>
            </a:r>
          </a:p>
          <a:p>
            <a:pPr marL="0" indent="0" rtl="0" fontAlgn="base"/>
            <a:r>
              <a:rPr lang="en-US" sz="1200" b="0" i="0" u="none" strike="noStrike" cap="none" dirty="0">
                <a:solidFill>
                  <a:schemeClr val="dk1"/>
                </a:solidFill>
                <a:effectLst/>
                <a:latin typeface="+mj-lt"/>
                <a:ea typeface="Calibri"/>
                <a:cs typeface="Calibri"/>
                <a:sym typeface="Calibri"/>
              </a:rPr>
              <a:t>Perform a self-assessment twice a year​</a:t>
            </a:r>
          </a:p>
          <a:p>
            <a:pPr marL="0" indent="0" rtl="0" fontAlgn="base"/>
            <a:r>
              <a:rPr lang="en-US" sz="1200" b="0" i="0" u="none" strike="noStrike" cap="none" dirty="0">
                <a:solidFill>
                  <a:schemeClr val="dk1"/>
                </a:solidFill>
                <a:effectLst/>
                <a:latin typeface="+mj-lt"/>
                <a:ea typeface="Calibri"/>
                <a:cs typeface="Calibri"/>
                <a:sym typeface="Calibri"/>
              </a:rPr>
              <a:t>Review and compare your self-assessment with the CCC’s​</a:t>
            </a:r>
          </a:p>
          <a:p>
            <a:pPr marL="0" indent="0" rtl="0" fontAlgn="base"/>
            <a:r>
              <a:rPr lang="en-US" sz="1200" b="0" i="0" u="none" strike="noStrike" cap="none" dirty="0">
                <a:solidFill>
                  <a:schemeClr val="dk1"/>
                </a:solidFill>
                <a:effectLst/>
                <a:latin typeface="+mj-lt"/>
                <a:ea typeface="Calibri"/>
                <a:cs typeface="Calibri"/>
                <a:sym typeface="Calibri"/>
              </a:rPr>
              <a:t>Write an ongoing individualized learning plan​</a:t>
            </a:r>
          </a:p>
          <a:p>
            <a:pPr marL="0" indent="0" rtl="0" fontAlgn="base"/>
            <a:r>
              <a:rPr lang="en-US" sz="1200" b="0" i="0" u="none" strike="noStrike" cap="none" dirty="0">
                <a:solidFill>
                  <a:schemeClr val="dk1"/>
                </a:solidFill>
                <a:effectLst/>
                <a:latin typeface="+mj-lt"/>
                <a:ea typeface="Calibri"/>
                <a:cs typeface="Calibri"/>
                <a:sym typeface="Calibri"/>
              </a:rPr>
              <a:t>Actively participate in your regular assessment and feedback​</a:t>
            </a:r>
          </a:p>
          <a:p>
            <a:pPr marL="0" indent="0" rtl="0" fontAlgn="base"/>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Guidebook page 3</a:t>
            </a:r>
            <a:r>
              <a:rPr lang="en-IN"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a:t>
            </a:r>
          </a:p>
          <a:p>
            <a:pPr marL="0" lvl="0" indent="0" algn="l" rtl="0">
              <a:spcBef>
                <a:spcPts val="0"/>
              </a:spcBef>
              <a:spcAft>
                <a:spcPts val="0"/>
              </a:spcAft>
              <a:buNone/>
            </a:pPr>
            <a:endParaRPr dirty="0"/>
          </a:p>
        </p:txBody>
      </p:sp>
      <p:sp>
        <p:nvSpPr>
          <p:cNvPr id="167" name="Google Shape;16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535100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Many resources are available on the Milestones section of the ACGME website. We encourage you to review the Milestones Guidebook for Residents and Fellows to learn more about these and other important topics (e.g., feedback – giving and receiving).</a:t>
            </a:r>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Guidebook page 19</a:t>
            </a:r>
            <a:endParaRPr dirty="0"/>
          </a:p>
        </p:txBody>
      </p:sp>
      <p:sp>
        <p:nvSpPr>
          <p:cNvPr id="401" name="Google Shape;40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r>
              <a:rPr lang="en-US" sz="1200" b="0" i="0" u="none" strike="noStrike" cap="none" dirty="0">
                <a:solidFill>
                  <a:schemeClr val="dk1"/>
                </a:solidFill>
                <a:effectLst/>
                <a:latin typeface="+mn-lt"/>
                <a:ea typeface="Calibri"/>
                <a:cs typeface="Calibri"/>
                <a:sym typeface="Calibri"/>
              </a:rPr>
              <a:t>This guidebook was written by the resident and fellow members of the ACGME’s Milestones Working Groups to provide the learner perspective on what the Milestones represent and how they might be used to facilitate progress during residency/fellowship education and training. </a:t>
            </a:r>
          </a:p>
          <a:p>
            <a:pPr marL="0" indent="0" rtl="0" fontAlgn="base"/>
            <a:r>
              <a:rPr lang="en-US" sz="1200" b="0" i="0" u="none" strike="noStrike" cap="none" dirty="0">
                <a:solidFill>
                  <a:schemeClr val="dk1"/>
                </a:solidFill>
                <a:effectLst/>
                <a:latin typeface="+mn-lt"/>
                <a:ea typeface="Calibri"/>
                <a:cs typeface="Calibri"/>
                <a:sym typeface="Calibri"/>
              </a:rPr>
              <a:t>​</a:t>
            </a:r>
          </a:p>
          <a:p>
            <a:pPr marL="0" indent="0" rtl="0" fontAlgn="base"/>
            <a:r>
              <a:rPr lang="en-US" sz="1200" b="0" i="0" u="none" strike="noStrike" cap="none" dirty="0">
                <a:solidFill>
                  <a:schemeClr val="dk1"/>
                </a:solidFill>
                <a:effectLst/>
                <a:latin typeface="+mn-lt"/>
                <a:ea typeface="Calibri"/>
                <a:cs typeface="Calibri"/>
                <a:sym typeface="Calibri"/>
              </a:rPr>
              <a:t>While much can be said about competency-based medical education, the Core Competencies, and the Milestones, this slide set is designed to introduce these ideas while focusing on what is relevant to residents and fellows.</a:t>
            </a:r>
          </a:p>
          <a:p>
            <a:pPr marL="0" indent="0" rtl="0" fontAlgn="base"/>
            <a:r>
              <a:rPr lang="en-US" sz="1200" b="0" i="0" u="none" strike="noStrike" cap="none" dirty="0">
                <a:solidFill>
                  <a:schemeClr val="dk1"/>
                </a:solidFill>
                <a:effectLst/>
                <a:latin typeface="+mn-lt"/>
                <a:ea typeface="Calibri"/>
                <a:cs typeface="Calibri"/>
                <a:sym typeface="Calibri"/>
              </a:rPr>
              <a:t>​</a:t>
            </a:r>
          </a:p>
          <a:p>
            <a:pPr marL="0" indent="0" rtl="0" fontAlgn="base"/>
            <a:r>
              <a:rPr lang="en-US" sz="1200" b="0" i="0" u="none" strike="noStrike" cap="none" dirty="0">
                <a:solidFill>
                  <a:schemeClr val="dk1"/>
                </a:solidFill>
                <a:effectLst/>
                <a:latin typeface="+mn-lt"/>
                <a:ea typeface="Calibri"/>
                <a:cs typeface="Calibri"/>
                <a:sym typeface="Calibri"/>
              </a:rPr>
              <a:t>In this talk, we will review:​</a:t>
            </a:r>
          </a:p>
          <a:p>
            <a:pPr marL="0" indent="0" rtl="0" fontAlgn="base"/>
            <a:r>
              <a:rPr lang="en-US" sz="1200" b="0" i="0" u="none" strike="noStrike" cap="none" dirty="0">
                <a:solidFill>
                  <a:schemeClr val="dk1"/>
                </a:solidFill>
                <a:effectLst/>
                <a:latin typeface="+mn-lt"/>
                <a:ea typeface="Calibri"/>
                <a:cs typeface="Calibri"/>
                <a:sym typeface="Calibri"/>
              </a:rPr>
              <a:t>​</a:t>
            </a:r>
          </a:p>
          <a:p>
            <a:pPr marL="228600" indent="-228600" rtl="0" fontAlgn="base">
              <a:buFont typeface="+mj-lt"/>
              <a:buAutoNum type="arabicPeriod"/>
            </a:pPr>
            <a:r>
              <a:rPr lang="en-US" sz="1200" b="0" i="0" u="none" strike="noStrike" cap="none" dirty="0">
                <a:solidFill>
                  <a:schemeClr val="dk1"/>
                </a:solidFill>
                <a:effectLst/>
                <a:latin typeface="+mn-lt"/>
                <a:ea typeface="Calibri"/>
                <a:cs typeface="Calibri"/>
                <a:sym typeface="Calibri"/>
              </a:rPr>
              <a:t>What is competency-based medical education​</a:t>
            </a:r>
          </a:p>
          <a:p>
            <a:pPr marL="228600" indent="-228600" rtl="0" fontAlgn="base">
              <a:buFont typeface="+mj-lt"/>
              <a:buAutoNum type="arabicPeriod"/>
            </a:pPr>
            <a:r>
              <a:rPr lang="en-US" sz="1200" b="0" i="0" u="none" strike="noStrike" cap="none" dirty="0">
                <a:solidFill>
                  <a:schemeClr val="dk1"/>
                </a:solidFill>
                <a:effectLst/>
                <a:latin typeface="+mn-lt"/>
                <a:ea typeface="Calibri"/>
                <a:cs typeface="Calibri"/>
                <a:sym typeface="Calibri"/>
              </a:rPr>
              <a:t>What are the Milestones and how were they developed​</a:t>
            </a:r>
          </a:p>
          <a:p>
            <a:pPr marL="228600" indent="-228600" rtl="0" fontAlgn="base">
              <a:buFont typeface="+mj-lt"/>
              <a:buAutoNum type="arabicPeriod"/>
            </a:pPr>
            <a:r>
              <a:rPr lang="en-US" sz="1200" b="0" i="0" u="none" strike="noStrike" cap="none" dirty="0">
                <a:solidFill>
                  <a:schemeClr val="dk1"/>
                </a:solidFill>
                <a:effectLst/>
                <a:latin typeface="+mn-lt"/>
                <a:ea typeface="Calibri"/>
                <a:cs typeface="Calibri"/>
                <a:sym typeface="Calibri"/>
              </a:rPr>
              <a:t>How the Milestones serve each key stakeholder​</a:t>
            </a:r>
          </a:p>
          <a:p>
            <a:pPr marL="228600" indent="-228600" rtl="0" fontAlgn="base">
              <a:buFont typeface="+mj-lt"/>
              <a:buAutoNum type="arabicPeriod"/>
            </a:pPr>
            <a:r>
              <a:rPr lang="en-US" sz="1200" b="0" i="0" u="none" strike="noStrike" cap="none" dirty="0">
                <a:solidFill>
                  <a:schemeClr val="dk1"/>
                </a:solidFill>
                <a:effectLst/>
                <a:latin typeface="+mn-lt"/>
                <a:ea typeface="Calibri"/>
                <a:cs typeface="Calibri"/>
                <a:sym typeface="Calibri"/>
              </a:rPr>
              <a:t>How the Milestones inform assessment​</a:t>
            </a:r>
          </a:p>
          <a:p>
            <a:pPr marL="228600" indent="-228600" rtl="0" fontAlgn="base">
              <a:buFont typeface="+mj-lt"/>
              <a:buAutoNum type="arabicPeriod"/>
            </a:pPr>
            <a:r>
              <a:rPr lang="en-US" sz="1200" b="0" i="0" u="none" strike="noStrike" cap="none" dirty="0">
                <a:solidFill>
                  <a:schemeClr val="dk1"/>
                </a:solidFill>
                <a:effectLst/>
                <a:latin typeface="+mn-lt"/>
                <a:ea typeface="Calibri"/>
                <a:cs typeface="Calibri"/>
                <a:sym typeface="Calibri"/>
              </a:rPr>
              <a:t>How the Milestones can be used for self-assessment and feedback​</a:t>
            </a:r>
          </a:p>
          <a:p>
            <a:pPr rtl="0" fontAlgn="base"/>
            <a:endParaRPr lang="en-US" sz="1200" b="0" i="0" u="none" strike="noStrike" cap="none" dirty="0">
              <a:solidFill>
                <a:schemeClr val="dk1"/>
              </a:solidFill>
              <a:effectLst/>
              <a:latin typeface="+mn-lt"/>
              <a:ea typeface="Calibri"/>
              <a:cs typeface="Calibri"/>
              <a:sym typeface="Calibri"/>
            </a:endParaRPr>
          </a:p>
          <a:p>
            <a:pPr marL="0" indent="0" rtl="0" fontAlgn="base"/>
            <a:r>
              <a:rPr lang="en-US" sz="1200" b="0" i="0" u="none" strike="noStrike" cap="none" dirty="0">
                <a:solidFill>
                  <a:schemeClr val="dk1"/>
                </a:solidFill>
                <a:effectLst/>
                <a:latin typeface="+mn-lt"/>
                <a:ea typeface="Calibri"/>
                <a:cs typeface="Calibri"/>
                <a:sym typeface="Calibri"/>
              </a:rPr>
              <a:t>Each slide includes a reference to the page in the Milestones Guidebook for Residents and Fellows, where more information can be found. The Guidebook can be found on the Milestones section of the ACGME website, at : https://www.acgme.org/Portals/0/PDFs/Milestones/MilestonesGuidebookforResidentsFellows.pdf?ver=2020-05-08-150234-750 </a:t>
            </a:r>
          </a:p>
          <a:p>
            <a:pPr rtl="0" fontAlgn="base"/>
            <a:r>
              <a:rPr lang="en-US" sz="1200" b="0" i="0" u="none" strike="noStrike" cap="none" dirty="0">
                <a:solidFill>
                  <a:schemeClr val="dk1"/>
                </a:solidFill>
                <a:effectLst/>
                <a:latin typeface="+mn-lt"/>
                <a:ea typeface="Calibri"/>
                <a:cs typeface="Calibri"/>
                <a:sym typeface="Calibri"/>
              </a:rPr>
              <a: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2</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823099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you have questions about the Milestones or this presentation, please email the Milestones staff at </a:t>
            </a:r>
            <a:r>
              <a:rPr lang="en-US"/>
              <a:t>the ACGME:</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milestones@acgme.org</a:t>
            </a:r>
            <a:endParaRPr dirty="0"/>
          </a:p>
        </p:txBody>
      </p:sp>
      <p:sp>
        <p:nvSpPr>
          <p:cNvPr id="409" name="Google Shape;40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rtl="0" fontAlgn="base"/>
            <a:r>
              <a:rPr lang="en-US" sz="1200" b="0" i="0" u="none" strike="noStrike" cap="none" dirty="0">
                <a:solidFill>
                  <a:schemeClr val="dk1"/>
                </a:solidFill>
                <a:effectLst/>
                <a:latin typeface="+mj-lt"/>
                <a:ea typeface="Calibri"/>
                <a:cs typeface="Calibri"/>
                <a:sym typeface="Calibri"/>
              </a:rPr>
              <a:t>What’s the bottom line? </a:t>
            </a:r>
          </a:p>
          <a:p>
            <a:pPr marL="0" indent="0" rtl="0" fontAlgn="base"/>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The key takeaways that we would have you focus on include the following recommendations:​</a:t>
            </a:r>
          </a:p>
          <a:p>
            <a:pPr marL="0" indent="0" rtl="0" fontAlgn="base">
              <a:buFont typeface="Arial" panose="020B0604020202020204" pitchFamily="34" charset="0"/>
              <a:buChar char="•"/>
            </a:pPr>
            <a:r>
              <a:rPr lang="en-US" sz="1200" b="0" i="0" u="none" strike="noStrike" cap="none" dirty="0">
                <a:solidFill>
                  <a:schemeClr val="dk1"/>
                </a:solidFill>
                <a:effectLst/>
                <a:latin typeface="+mj-lt"/>
                <a:ea typeface="Calibri"/>
                <a:cs typeface="Calibri"/>
                <a:sym typeface="Calibri"/>
              </a:rPr>
              <a:t>Review your specialty Milestones on an ongoing basis​</a:t>
            </a:r>
          </a:p>
          <a:p>
            <a:pPr marL="0" indent="0" rtl="0" fontAlgn="base">
              <a:buFont typeface="Arial" panose="020B0604020202020204" pitchFamily="34" charset="0"/>
              <a:buChar char="•"/>
            </a:pPr>
            <a:r>
              <a:rPr lang="en-US" sz="1200" b="0" i="0" u="none" strike="noStrike" cap="none" dirty="0">
                <a:solidFill>
                  <a:schemeClr val="dk1"/>
                </a:solidFill>
                <a:effectLst/>
                <a:latin typeface="+mj-lt"/>
                <a:ea typeface="Calibri"/>
                <a:cs typeface="Calibri"/>
                <a:sym typeface="Calibri"/>
              </a:rPr>
              <a:t>Perform a self-assessment twice a year​</a:t>
            </a:r>
          </a:p>
          <a:p>
            <a:pPr marL="0" indent="0" rtl="0" fontAlgn="base">
              <a:buFont typeface="Arial" panose="020B0604020202020204" pitchFamily="34" charset="0"/>
              <a:buChar char="•"/>
            </a:pPr>
            <a:r>
              <a:rPr lang="en-US" sz="1200" b="0" i="0" u="none" strike="noStrike" cap="none" dirty="0">
                <a:solidFill>
                  <a:schemeClr val="dk1"/>
                </a:solidFill>
                <a:effectLst/>
                <a:latin typeface="+mj-lt"/>
                <a:ea typeface="Calibri"/>
                <a:cs typeface="Calibri"/>
                <a:sym typeface="Calibri"/>
              </a:rPr>
              <a:t>Review and compare your self-assessment with the Clinical Competency Committee’s​</a:t>
            </a:r>
          </a:p>
          <a:p>
            <a:pPr marL="0" indent="0" rtl="0" fontAlgn="base">
              <a:buFont typeface="Arial" panose="020B0604020202020204" pitchFamily="34" charset="0"/>
              <a:buChar char="•"/>
            </a:pPr>
            <a:r>
              <a:rPr lang="en-US" sz="1200" b="0" i="0" u="none" strike="noStrike" cap="none" dirty="0">
                <a:solidFill>
                  <a:schemeClr val="dk1"/>
                </a:solidFill>
                <a:effectLst/>
                <a:latin typeface="+mj-lt"/>
                <a:ea typeface="Calibri"/>
                <a:cs typeface="Calibri"/>
                <a:sym typeface="Calibri"/>
              </a:rPr>
              <a:t>Write an ongoing individualized learning plan​</a:t>
            </a:r>
          </a:p>
          <a:p>
            <a:pPr marL="0" indent="0" rtl="0" fontAlgn="base">
              <a:buFont typeface="Arial" panose="020B0604020202020204" pitchFamily="34" charset="0"/>
              <a:buChar char="•"/>
            </a:pPr>
            <a:r>
              <a:rPr lang="en-US" sz="1200" b="0" i="0" u="none" strike="noStrike" cap="none" dirty="0">
                <a:solidFill>
                  <a:schemeClr val="dk1"/>
                </a:solidFill>
                <a:effectLst/>
                <a:latin typeface="+mj-lt"/>
                <a:ea typeface="Calibri"/>
                <a:cs typeface="Calibri"/>
                <a:sym typeface="Calibri"/>
              </a:rPr>
              <a:t>Actively participate in your regular assessment and feedback​</a:t>
            </a:r>
          </a:p>
          <a:p>
            <a:pPr marL="0" indent="0" rtl="0" fontAlgn="base"/>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Guidebook page 3</a:t>
            </a:r>
            <a:endParaRPr lang="en-IN" sz="1200" b="0" i="0" u="none" strike="noStrike" cap="none" dirty="0">
              <a:solidFill>
                <a:schemeClr val="dk1"/>
              </a:solidFill>
              <a:effectLst/>
              <a:latin typeface="+mj-lt"/>
              <a:ea typeface="Calibri"/>
              <a:cs typeface="Calibri"/>
              <a:sym typeface="Calibri"/>
            </a:endParaRPr>
          </a:p>
        </p:txBody>
      </p:sp>
      <p:sp>
        <p:nvSpPr>
          <p:cNvPr id="167" name="Google Shape;16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rtl="0" fontAlgn="base"/>
            <a:r>
              <a:rPr lang="en-US" sz="1200" b="1" i="0" u="none" strike="noStrike" cap="none" dirty="0">
                <a:solidFill>
                  <a:schemeClr val="dk1"/>
                </a:solidFill>
                <a:effectLst/>
                <a:latin typeface="+mj-lt"/>
                <a:ea typeface="Calibri"/>
                <a:cs typeface="Calibri"/>
                <a:sym typeface="Calibri"/>
              </a:rPr>
              <a:t>What is competency-based medical education?</a:t>
            </a:r>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1" i="0" u="none" strike="noStrike" cap="none" dirty="0">
                <a:solidFill>
                  <a:schemeClr val="dk1"/>
                </a:solidFill>
                <a:effectLst/>
                <a:latin typeface="+mj-lt"/>
                <a:ea typeface="Calibri"/>
                <a:cs typeface="Calibri"/>
                <a:sym typeface="Calibri"/>
              </a:rPr>
              <a:t>It is an outcomes-based approach to the design, implementation, assessment, and evaluation of medical education programs using an organizing framework of competencies.</a:t>
            </a:r>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a:t>
            </a:r>
          </a:p>
          <a:p>
            <a:pPr marL="171450" indent="-171450" rtl="0" fontAlgn="base">
              <a:buFont typeface="Arial" panose="020B0604020202020204" pitchFamily="34" charset="0"/>
              <a:buChar char="•"/>
            </a:pPr>
            <a:r>
              <a:rPr lang="en-US" sz="1200" b="0" i="0" u="none" strike="noStrike" cap="none" dirty="0">
                <a:solidFill>
                  <a:schemeClr val="dk1"/>
                </a:solidFill>
                <a:effectLst/>
                <a:latin typeface="+mj-lt"/>
                <a:ea typeface="Calibri"/>
                <a:cs typeface="Calibri"/>
                <a:sym typeface="Calibri"/>
              </a:rPr>
              <a:t>Outcomes: are meant to be observable, measurable. CBME seeks to have educational systems driven by both educational and patient-centered outcomes​.</a:t>
            </a:r>
          </a:p>
          <a:p>
            <a:pPr marL="171450" indent="-171450" rtl="0" fontAlgn="base">
              <a:buFont typeface="Arial" panose="020B0604020202020204" pitchFamily="34" charset="0"/>
              <a:buChar char="•"/>
            </a:pPr>
            <a:r>
              <a:rPr lang="en-US" sz="1200" b="0" i="0" u="none" strike="noStrike" cap="none" dirty="0">
                <a:solidFill>
                  <a:schemeClr val="dk1"/>
                </a:solidFill>
                <a:effectLst/>
                <a:latin typeface="+mj-lt"/>
                <a:ea typeface="Calibri"/>
                <a:cs typeface="Calibri"/>
                <a:sym typeface="Calibri"/>
              </a:rPr>
              <a:t>A framework of competencies allows all key members of the learning ecosystem to have a shared understanding of what are truly the core goals and mental model for the expertise we are trying to achieve.​</a:t>
            </a:r>
          </a:p>
          <a:p>
            <a:pPr marL="171450" indent="-171450" rtl="0" fontAlgn="base">
              <a:buFont typeface="Arial" panose="020B0604020202020204" pitchFamily="34" charset="0"/>
              <a:buChar char="•"/>
            </a:pPr>
            <a:r>
              <a:rPr lang="en-US" sz="1200" b="0" i="0" u="none" strike="noStrike" cap="none" dirty="0">
                <a:solidFill>
                  <a:schemeClr val="dk1"/>
                </a:solidFill>
                <a:effectLst/>
                <a:latin typeface="+mj-lt"/>
                <a:ea typeface="Calibri"/>
                <a:cs typeface="Calibri"/>
                <a:sym typeface="Calibri"/>
              </a:rPr>
              <a:t>Again, these outcomes and competencies will have implications on every aspect of learning whether it is the curricula in the classroom, the design of rotations, assessments, and how learners are evaluated.​</a:t>
            </a:r>
          </a:p>
          <a:p>
            <a:pPr marL="0" indent="0" rtl="0" fontAlgn="base"/>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Guidebook page 4​</a:t>
            </a:r>
          </a:p>
        </p:txBody>
      </p:sp>
      <p:sp>
        <p:nvSpPr>
          <p:cNvPr id="217" name="Google Shape;2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rtl="0" fontAlgn="base"/>
            <a:r>
              <a:rPr lang="en-US" sz="1200" b="1" i="0" u="none" strike="noStrike" cap="none" dirty="0">
                <a:solidFill>
                  <a:schemeClr val="dk1"/>
                </a:solidFill>
                <a:effectLst/>
                <a:latin typeface="+mj-lt"/>
                <a:ea typeface="Calibri"/>
                <a:cs typeface="Calibri"/>
                <a:sym typeface="Calibri"/>
              </a:rPr>
              <a:t>How is CBME different?</a:t>
            </a:r>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CBME provides key innovations from the traditional model in medical education which focuses on measuring knowledge acquisition through standardized testing rather than demonstrable skill application. CBME focuses on what competencies the learner is demonstrating, thereby making it learner centered rather than placing the focus on the teacher.​</a:t>
            </a:r>
          </a:p>
          <a:p>
            <a:pPr marL="0" indent="0" rtl="0" fontAlgn="base"/>
            <a:r>
              <a:rPr lang="en-US" sz="1200" b="0" i="0" u="none" strike="noStrike" cap="none" dirty="0">
                <a:solidFill>
                  <a:schemeClr val="dk1"/>
                </a:solidFill>
                <a:effectLst/>
                <a:latin typeface="+mj-lt"/>
                <a:ea typeface="Calibri"/>
                <a:cs typeface="Calibri"/>
                <a:sym typeface="Calibri"/>
              </a:rPr>
              <a:t>​</a:t>
            </a:r>
          </a:p>
          <a:p>
            <a:pPr marL="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highlight>
                  <a:srgbClr val="FFFF00"/>
                </a:highlight>
                <a:latin typeface="Calibri"/>
                <a:ea typeface="Calibri"/>
                <a:cs typeface="Calibri"/>
                <a:sym typeface="Calibri"/>
              </a:rPr>
              <a:t>CBME suggests that to measure outcomes, many small-stakes direct observation and workplace assessments are required. A one-off, high stakes evaluation will not be sufficient for CBME.</a:t>
            </a:r>
          </a:p>
          <a:p>
            <a:pPr marL="0" indent="0" rtl="0" fontAlgn="base"/>
            <a:endParaRPr lang="en-US" sz="1200" b="0" i="0" u="none" strike="noStrike" cap="none" dirty="0">
              <a:solidFill>
                <a:schemeClr val="dk1"/>
              </a:solidFill>
              <a:effectLst/>
              <a:latin typeface="+mj-lt"/>
              <a:ea typeface="Calibri"/>
              <a:cs typeface="Calibri"/>
              <a:sym typeface="Calibri"/>
            </a:endParaRPr>
          </a:p>
          <a:p>
            <a:pPr marL="0" indent="0" rtl="0" fontAlgn="base"/>
            <a:r>
              <a:rPr lang="en-US" sz="1200" b="0" i="0" u="none" strike="noStrike" cap="none" dirty="0">
                <a:solidFill>
                  <a:schemeClr val="dk1"/>
                </a:solidFill>
                <a:effectLst/>
                <a:latin typeface="+mj-lt"/>
                <a:ea typeface="Calibri"/>
                <a:cs typeface="Calibri"/>
                <a:sym typeface="Calibri"/>
              </a:rPr>
              <a:t>In the traditional model, assessment is focused on being summative rather than providing coaching for an emphasis on formative feedback.​</a:t>
            </a:r>
          </a:p>
          <a:p>
            <a:pPr marL="0" indent="0" rtl="0" fontAlgn="base"/>
            <a:endParaRPr lang="en-US" sz="1200" b="0" i="0" u="none" strike="noStrike" cap="none" dirty="0">
              <a:solidFill>
                <a:schemeClr val="dk1"/>
              </a:solidFill>
              <a:effectLst/>
              <a:latin typeface="+mj-lt"/>
              <a:ea typeface="Calibri"/>
              <a:cs typeface="Calibri"/>
              <a:sym typeface="Calibri"/>
            </a:endParaRPr>
          </a:p>
          <a:p>
            <a:pPr marL="0" indent="0" rtl="0" fontAlgn="base"/>
            <a:r>
              <a:rPr lang="en-US" sz="1200" b="0" i="0" u="none" strike="noStrike" cap="none" dirty="0">
                <a:solidFill>
                  <a:schemeClr val="dk1"/>
                </a:solidFill>
                <a:effectLst/>
                <a:latin typeface="+mj-lt"/>
                <a:ea typeface="Calibri"/>
                <a:cs typeface="Calibri"/>
                <a:sym typeface="Calibri"/>
              </a:rPr>
              <a:t>Lastly, a key difference is that CBME offers the possibility of time-variable training where a learner’s training is not dependent on a fixed three years or more of residency but rather on how long or short it takes for the learner to achieve a certain expected level of mastery.​</a:t>
            </a:r>
          </a:p>
          <a:p>
            <a:pPr marL="0" indent="0" rtl="0" fontAlgn="base"/>
            <a:r>
              <a:rPr lang="en-US" sz="1200" b="0" i="0" u="none" strike="noStrike" cap="none" dirty="0">
                <a:solidFill>
                  <a:schemeClr val="dk1"/>
                </a:solidFill>
                <a:effectLst/>
                <a:latin typeface="+mj-lt"/>
                <a:ea typeface="Calibri"/>
                <a:cs typeface="Calibri"/>
                <a:sym typeface="Calibri"/>
              </a:rPr>
              <a:t>​</a:t>
            </a:r>
          </a:p>
          <a:p>
            <a:pPr marL="0" indent="0" rtl="0" fontAlgn="base"/>
            <a:r>
              <a:rPr lang="en-US" sz="1200" b="0" i="0" u="none" strike="noStrike" cap="none" dirty="0">
                <a:solidFill>
                  <a:schemeClr val="dk1"/>
                </a:solidFill>
                <a:effectLst/>
                <a:latin typeface="+mj-lt"/>
                <a:ea typeface="Calibri"/>
                <a:cs typeface="Calibri"/>
                <a:sym typeface="Calibri"/>
              </a:rPr>
              <a:t>Guidebook page 4​</a:t>
            </a:r>
          </a:p>
        </p:txBody>
      </p:sp>
      <p:sp>
        <p:nvSpPr>
          <p:cNvPr id="226" name="Google Shape;2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1" dirty="0">
                <a:latin typeface="+mj-lt"/>
                <a:ea typeface="Calibri"/>
                <a:cs typeface="Calibri"/>
                <a:sym typeface="Calibri"/>
              </a:rPr>
              <a:t>CBME is about ensuring doctors have obtained an adequate level of skill or knowledge in key areas important to the practice of medicine for a given specialty. </a:t>
            </a:r>
          </a:p>
          <a:p>
            <a:pPr marL="0" lvl="0" indent="0" algn="l" rtl="0">
              <a:spcBef>
                <a:spcPts val="0"/>
              </a:spcBef>
              <a:spcAft>
                <a:spcPts val="0"/>
              </a:spcAft>
              <a:buNone/>
            </a:pPr>
            <a:endParaRPr dirty="0">
              <a:latin typeface="+mj-lt"/>
            </a:endParaRPr>
          </a:p>
          <a:p>
            <a:pPr marL="265113" lvl="0" indent="-265113" algn="l" rtl="0">
              <a:spcBef>
                <a:spcPts val="600"/>
              </a:spcBef>
              <a:spcAft>
                <a:spcPts val="0"/>
              </a:spcAft>
              <a:buClr>
                <a:schemeClr val="dk1"/>
              </a:buClr>
              <a:buSzPts val="1200"/>
              <a:buFont typeface="Calibri"/>
              <a:buAutoNum type="arabicPeriod"/>
            </a:pPr>
            <a:r>
              <a:rPr lang="en-US" sz="1200" dirty="0">
                <a:latin typeface="+mj-lt"/>
                <a:ea typeface="Calibri"/>
                <a:cs typeface="Calibri"/>
                <a:sym typeface="Calibri"/>
              </a:rPr>
              <a:t>All graduating learners to achieve basic abilities in key areas to care for patients in practice.</a:t>
            </a:r>
            <a:endParaRPr dirty="0">
              <a:latin typeface="+mj-lt"/>
            </a:endParaRPr>
          </a:p>
          <a:p>
            <a:pPr marL="265113" lvl="0" indent="-265113" algn="l" rtl="0">
              <a:spcBef>
                <a:spcPts val="600"/>
              </a:spcBef>
              <a:spcAft>
                <a:spcPts val="0"/>
              </a:spcAft>
              <a:buClr>
                <a:schemeClr val="dk1"/>
              </a:buClr>
              <a:buSzPts val="1200"/>
              <a:buFont typeface="Calibri"/>
              <a:buAutoNum type="arabicPeriod"/>
            </a:pPr>
            <a:r>
              <a:rPr lang="en-US" sz="1200" dirty="0">
                <a:latin typeface="+mj-lt"/>
                <a:ea typeface="Calibri"/>
                <a:cs typeface="Calibri"/>
                <a:sym typeface="Calibri"/>
              </a:rPr>
              <a:t>Ensure that education and training in a specialty/subspecialty have standard practices across institutions throughout the United States. </a:t>
            </a:r>
            <a:endParaRPr dirty="0">
              <a:latin typeface="+mj-lt"/>
            </a:endParaRPr>
          </a:p>
          <a:p>
            <a:pPr marL="265113" lvl="0" indent="-265113" algn="l" rtl="0">
              <a:spcBef>
                <a:spcPts val="600"/>
              </a:spcBef>
              <a:spcAft>
                <a:spcPts val="0"/>
              </a:spcAft>
              <a:buClr>
                <a:schemeClr val="dk1"/>
              </a:buClr>
              <a:buSzPts val="1200"/>
              <a:buFont typeface="Calibri"/>
              <a:buAutoNum type="arabicPeriod"/>
            </a:pPr>
            <a:r>
              <a:rPr lang="en-US" sz="1200" dirty="0">
                <a:latin typeface="+mj-lt"/>
                <a:ea typeface="Calibri"/>
                <a:cs typeface="Calibri"/>
                <a:sym typeface="Calibri"/>
              </a:rPr>
              <a:t>It emphasizes using evidence-based criteria to judge ability and relies more on directly observed behaviors and skills</a:t>
            </a:r>
          </a:p>
          <a:p>
            <a:pPr marL="265113" lvl="0" indent="-265113" algn="l" rtl="0">
              <a:spcBef>
                <a:spcPts val="600"/>
              </a:spcBef>
              <a:spcAft>
                <a:spcPts val="0"/>
              </a:spcAft>
              <a:buClr>
                <a:schemeClr val="dk1"/>
              </a:buClr>
              <a:buSzPts val="1200"/>
              <a:buFont typeface="Calibri"/>
              <a:buAutoNum type="arabicPeriod"/>
            </a:pPr>
            <a:endParaRPr lang="en-US" sz="1200" dirty="0">
              <a:latin typeface="+mj-lt"/>
              <a:cs typeface="Calibri"/>
              <a:sym typeface="Calibri"/>
            </a:endParaRPr>
          </a:p>
          <a:p>
            <a:pPr marL="0" lvl="0" indent="0" algn="l" rtl="0">
              <a:spcBef>
                <a:spcPts val="600"/>
              </a:spcBef>
              <a:spcAft>
                <a:spcPts val="0"/>
              </a:spcAft>
              <a:buClr>
                <a:schemeClr val="dk1"/>
              </a:buClr>
              <a:buSzPts val="1200"/>
              <a:buFont typeface="Calibri"/>
              <a:buNone/>
            </a:pPr>
            <a:r>
              <a:rPr lang="en-US" sz="1200" b="0" i="0" u="none" strike="noStrike" cap="none" dirty="0">
                <a:solidFill>
                  <a:schemeClr val="dk1"/>
                </a:solidFill>
                <a:effectLst/>
                <a:latin typeface="+mj-lt"/>
                <a:ea typeface="Calibri"/>
                <a:cs typeface="Calibri"/>
                <a:sym typeface="Calibri"/>
              </a:rPr>
              <a:t>Guidebook page 5</a:t>
            </a:r>
            <a:endParaRPr dirty="0">
              <a:latin typeface="+mj-lt"/>
            </a:endParaRPr>
          </a:p>
        </p:txBody>
      </p:sp>
      <p:sp>
        <p:nvSpPr>
          <p:cNvPr id="235" name="Google Shape;2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dirty="0">
                <a:latin typeface="Calibri"/>
                <a:ea typeface="Calibri"/>
                <a:cs typeface="Calibri"/>
                <a:sym typeface="Calibri"/>
              </a:rPr>
              <a:t>The ACGME and the American Board of Medical Specialties (ABMS) first developed six general core competencies necessary for a practicing physician.</a:t>
            </a:r>
            <a:endParaRPr sz="1200" dirty="0">
              <a:latin typeface="Calibri"/>
              <a:ea typeface="Calibri"/>
              <a:cs typeface="Calibri"/>
              <a:sym typeface="Calibri"/>
            </a:endParaRPr>
          </a:p>
          <a:p>
            <a:pPr marL="0" lvl="0" indent="0" algn="l" rtl="0">
              <a:spcBef>
                <a:spcPts val="0"/>
              </a:spcBef>
              <a:spcAft>
                <a:spcPts val="0"/>
              </a:spcAft>
              <a:buNone/>
            </a:pPr>
            <a:endParaRPr lang="en-US" dirty="0"/>
          </a:p>
          <a:p>
            <a:pPr marL="0" indent="0" rtl="0" fontAlgn="base"/>
            <a:r>
              <a:rPr lang="en-US" sz="1200" b="0" i="0" u="none" strike="noStrike" cap="none" dirty="0">
                <a:solidFill>
                  <a:schemeClr val="dk1"/>
                </a:solidFill>
                <a:effectLst/>
                <a:latin typeface="+mj-lt"/>
                <a:ea typeface="Calibri"/>
                <a:cs typeface="Calibri"/>
                <a:sym typeface="Calibri"/>
              </a:rPr>
              <a:t>As mentioned before, these six Core Competencies provide the framework for describing the Milestones. Within each Core Competency, the ACGME describes additional sub-competencies and lays out milestones within each.​</a:t>
            </a:r>
          </a:p>
          <a:p>
            <a:pPr marL="0" indent="0" rtl="0" fontAlgn="base"/>
            <a:endParaRPr lang="en-US" sz="1200" b="0" i="0" u="none" strike="noStrike" cap="none" dirty="0">
              <a:solidFill>
                <a:schemeClr val="dk1"/>
              </a:solidFill>
              <a:effectLst/>
              <a:latin typeface="+mj-lt"/>
              <a:ea typeface="Calibri"/>
              <a:cs typeface="Calibri"/>
              <a:sym typeface="Calibri"/>
            </a:endParaRPr>
          </a:p>
          <a:p>
            <a:pPr marL="0" indent="0" rtl="0" fontAlgn="base"/>
            <a:r>
              <a:rPr lang="en-US" sz="1200" b="0" i="0" u="none" strike="noStrike" cap="none" dirty="0">
                <a:solidFill>
                  <a:schemeClr val="dk1"/>
                </a:solidFill>
                <a:effectLst/>
                <a:latin typeface="+mj-lt"/>
                <a:ea typeface="Calibri"/>
                <a:cs typeface="Calibri"/>
                <a:sym typeface="Calibri"/>
              </a:rPr>
              <a:t>Guidebook page 5</a:t>
            </a:r>
          </a:p>
        </p:txBody>
      </p:sp>
      <p:sp>
        <p:nvSpPr>
          <p:cNvPr id="243" name="Google Shape;24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65113" lvl="0" indent="-265113" algn="l" rtl="0">
              <a:spcBef>
                <a:spcPts val="0"/>
              </a:spcBef>
              <a:spcAft>
                <a:spcPts val="0"/>
              </a:spcAft>
              <a:buClr>
                <a:schemeClr val="dk1"/>
              </a:buClr>
              <a:buSzPts val="1200"/>
              <a:buFont typeface="Arial"/>
              <a:buChar char="•"/>
            </a:pPr>
            <a:r>
              <a:rPr lang="en-US" sz="1200" dirty="0">
                <a:latin typeface="Arial"/>
                <a:ea typeface="Arial"/>
                <a:cs typeface="Arial"/>
                <a:sym typeface="Arial"/>
              </a:rPr>
              <a:t>Describe the development of specific skills, knowledge, and attitudes (i.e., abilities) organized within the six Core Competencies through the course of education in a specialty/subspecialty</a:t>
            </a:r>
            <a:endParaRPr dirty="0"/>
          </a:p>
          <a:p>
            <a:pPr marL="265113" lvl="0" indent="-265113" algn="l" rtl="0">
              <a:spcBef>
                <a:spcPts val="800"/>
              </a:spcBef>
              <a:spcAft>
                <a:spcPts val="0"/>
              </a:spcAft>
              <a:buClr>
                <a:schemeClr val="dk1"/>
              </a:buClr>
              <a:buSzPts val="1200"/>
              <a:buFont typeface="Arial"/>
              <a:buChar char="•"/>
            </a:pPr>
            <a:r>
              <a:rPr lang="en-US" sz="1200" dirty="0">
                <a:latin typeface="Arial"/>
                <a:ea typeface="Arial"/>
                <a:cs typeface="Arial"/>
                <a:sym typeface="Arial"/>
              </a:rPr>
              <a:t>Represent a shared model for how a resident/fellow can get to the next stage towards mastery</a:t>
            </a:r>
            <a:endParaRPr dirty="0"/>
          </a:p>
          <a:p>
            <a:pPr marL="265113" lvl="0" indent="-265113" algn="l" rtl="0">
              <a:spcBef>
                <a:spcPts val="800"/>
              </a:spcBef>
              <a:spcAft>
                <a:spcPts val="0"/>
              </a:spcAft>
              <a:buClr>
                <a:schemeClr val="dk1"/>
              </a:buClr>
              <a:buSzPts val="1200"/>
              <a:buFont typeface="Arial"/>
              <a:buChar char="•"/>
            </a:pPr>
            <a:r>
              <a:rPr lang="en-US" sz="1200" dirty="0">
                <a:latin typeface="Arial"/>
                <a:ea typeface="Arial"/>
                <a:cs typeface="Arial"/>
                <a:sym typeface="Arial"/>
              </a:rPr>
              <a:t>Created for patients, residents and fellows, faculty members, program leadership, and accrediting and specialty organizations </a:t>
            </a:r>
            <a:endParaRPr dirty="0"/>
          </a:p>
          <a:p>
            <a:pPr marL="265113" lvl="0" indent="-265113" algn="l" rtl="0">
              <a:spcBef>
                <a:spcPts val="800"/>
              </a:spcBef>
              <a:spcAft>
                <a:spcPts val="0"/>
              </a:spcAft>
              <a:buClr>
                <a:schemeClr val="dk1"/>
              </a:buClr>
              <a:buSzPts val="1200"/>
              <a:buFont typeface="Arial"/>
              <a:buChar char="•"/>
            </a:pPr>
            <a:r>
              <a:rPr lang="en-US" sz="1200" dirty="0">
                <a:latin typeface="Arial"/>
                <a:ea typeface="Arial"/>
                <a:cs typeface="Arial"/>
                <a:sym typeface="Arial"/>
              </a:rPr>
              <a:t>Assessed through peer and health professions faculty member (including non-physician) assessments and synthesized by the Clinical Competency Committee before submission to the ACGME</a:t>
            </a:r>
            <a:endParaRPr dirty="0"/>
          </a:p>
          <a:p>
            <a:pPr marL="265113" lvl="0" indent="-265113" algn="l" rtl="0">
              <a:spcBef>
                <a:spcPts val="800"/>
              </a:spcBef>
              <a:spcAft>
                <a:spcPts val="0"/>
              </a:spcAft>
              <a:buClr>
                <a:schemeClr val="dk1"/>
              </a:buClr>
              <a:buSzPts val="1200"/>
              <a:buFont typeface="Arial"/>
              <a:buChar char="•"/>
            </a:pPr>
            <a:r>
              <a:rPr lang="en-US" sz="1200" dirty="0">
                <a:latin typeface="Arial"/>
                <a:ea typeface="Arial"/>
                <a:cs typeface="Arial"/>
                <a:sym typeface="Arial"/>
              </a:rPr>
              <a:t>Written by key stakeholders and revised after public comment</a:t>
            </a:r>
          </a:p>
          <a:p>
            <a:pPr marL="265113" lvl="0" indent="-265113" algn="l" rtl="0">
              <a:spcBef>
                <a:spcPts val="800"/>
              </a:spcBef>
              <a:spcAft>
                <a:spcPts val="0"/>
              </a:spcAft>
              <a:buClr>
                <a:schemeClr val="dk1"/>
              </a:buClr>
              <a:buSzPts val="1200"/>
              <a:buFont typeface="Arial"/>
              <a:buChar char="•"/>
            </a:pPr>
            <a:endParaRPr lang="en-US" sz="1200" dirty="0">
              <a:latin typeface="Arial"/>
              <a:cs typeface="Arial"/>
              <a:sym typeface="Arial"/>
            </a:endParaRPr>
          </a:p>
          <a:p>
            <a:pPr marL="0" lvl="0" indent="0" algn="l" rtl="0">
              <a:spcBef>
                <a:spcPts val="800"/>
              </a:spcBef>
              <a:spcAft>
                <a:spcPts val="0"/>
              </a:spcAft>
              <a:buClr>
                <a:schemeClr val="dk1"/>
              </a:buClr>
              <a:buSzPts val="1200"/>
              <a:buFont typeface="Arial"/>
              <a:buNone/>
            </a:pPr>
            <a:r>
              <a:rPr lang="en-US" sz="1200" b="0" i="0" u="none" strike="noStrike" cap="none" dirty="0">
                <a:solidFill>
                  <a:schemeClr val="dk1"/>
                </a:solidFill>
                <a:effectLst/>
                <a:latin typeface="Calibri"/>
                <a:ea typeface="Calibri"/>
                <a:cs typeface="Calibri"/>
                <a:sym typeface="Calibri"/>
              </a:rPr>
              <a:t>Guidebook page 7-8</a:t>
            </a:r>
            <a:endParaRPr dirty="0"/>
          </a:p>
        </p:txBody>
      </p:sp>
      <p:sp>
        <p:nvSpPr>
          <p:cNvPr id="263" name="Google Shape;2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dirty="0">
                <a:latin typeface="+mj-lt"/>
                <a:ea typeface="Arial"/>
                <a:cs typeface="Arial"/>
                <a:sym typeface="Arial"/>
              </a:rPr>
              <a:t>The Milestones represent a roadmap for the development of residents and fellows as they advance in clinical skills, knowledge, and values. From Level 1 to Level 5, the Milestones describe a stepwise progression towards achieving mastery using the Dreyfus Model of Development as a foundation.</a:t>
            </a:r>
            <a:endParaRPr sz="1200" dirty="0">
              <a:latin typeface="+mj-lt"/>
            </a:endParaRPr>
          </a:p>
          <a:p>
            <a:pPr marL="0" lvl="0" indent="0" algn="l" rtl="0">
              <a:spcBef>
                <a:spcPts val="0"/>
              </a:spcBef>
              <a:spcAft>
                <a:spcPts val="0"/>
              </a:spcAft>
              <a:buNone/>
            </a:pPr>
            <a:endParaRPr dirty="0">
              <a:latin typeface="+mj-lt"/>
            </a:endParaRPr>
          </a:p>
          <a:p>
            <a:pPr marL="0" lvl="0" indent="0" algn="l" rtl="0">
              <a:spcBef>
                <a:spcPts val="0"/>
              </a:spcBef>
              <a:spcAft>
                <a:spcPts val="0"/>
              </a:spcAft>
              <a:buNone/>
            </a:pPr>
            <a:r>
              <a:rPr lang="en-US" sz="1200" b="1" i="0" u="none" strike="noStrike" dirty="0">
                <a:solidFill>
                  <a:schemeClr val="dk1"/>
                </a:solidFill>
                <a:latin typeface="+mj-lt"/>
                <a:ea typeface="Calibri"/>
                <a:cs typeface="Calibri"/>
                <a:sym typeface="Calibri"/>
              </a:rPr>
              <a:t>Dreyfus Stage</a:t>
            </a:r>
            <a:endParaRPr sz="1200" b="0" i="0" u="none" strike="noStrike" dirty="0">
              <a:solidFill>
                <a:schemeClr val="dk1"/>
              </a:solidFill>
              <a:latin typeface="+mj-lt"/>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mj-lt"/>
                <a:ea typeface="Calibri"/>
                <a:cs typeface="Calibri"/>
                <a:sym typeface="Calibri"/>
              </a:rPr>
              <a:t>Description (Clinical reasoning example)</a:t>
            </a:r>
          </a:p>
          <a:p>
            <a:pPr marL="0" lvl="0" indent="0" algn="l" rtl="0">
              <a:spcBef>
                <a:spcPts val="0"/>
              </a:spcBef>
              <a:spcAft>
                <a:spcPts val="0"/>
              </a:spcAft>
              <a:buNone/>
            </a:pPr>
            <a:endParaRPr sz="1200" b="0" i="0" u="none" strike="noStrike" dirty="0">
              <a:solidFill>
                <a:schemeClr val="dk1"/>
              </a:solidFill>
              <a:latin typeface="+mj-lt"/>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mj-lt"/>
                <a:ea typeface="Calibri"/>
                <a:cs typeface="Calibri"/>
                <a:sym typeface="Calibri"/>
              </a:rPr>
              <a:t>Novice</a:t>
            </a:r>
            <a:endParaRPr sz="1200" b="0" i="0" u="none" strike="noStrike" dirty="0">
              <a:solidFill>
                <a:schemeClr val="dk1"/>
              </a:solidFill>
              <a:latin typeface="+mj-lt"/>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j-lt"/>
                <a:ea typeface="Calibri"/>
                <a:cs typeface="Calibri"/>
                <a:sym typeface="Calibri"/>
              </a:rPr>
              <a:t>Rule driven; analytic thinking; little ability to prioritize information</a:t>
            </a:r>
            <a:endParaRPr dirty="0">
              <a:latin typeface="+mj-lt"/>
            </a:endParaRPr>
          </a:p>
          <a:p>
            <a:pPr marL="0" lvl="0" indent="0" algn="l" rtl="0">
              <a:spcBef>
                <a:spcPts val="0"/>
              </a:spcBef>
              <a:spcAft>
                <a:spcPts val="0"/>
              </a:spcAft>
              <a:buNone/>
            </a:pPr>
            <a:r>
              <a:rPr lang="en-US" sz="1200" b="1" i="0" u="none" strike="noStrike" dirty="0">
                <a:solidFill>
                  <a:schemeClr val="dk1"/>
                </a:solidFill>
                <a:latin typeface="+mj-lt"/>
                <a:ea typeface="Calibri"/>
                <a:cs typeface="Calibri"/>
                <a:sym typeface="Calibri"/>
              </a:rPr>
              <a:t>Advanced beginner</a:t>
            </a:r>
            <a:endParaRPr sz="1200" b="0" i="0" u="none" strike="noStrike" dirty="0">
              <a:solidFill>
                <a:schemeClr val="dk1"/>
              </a:solidFill>
              <a:latin typeface="+mj-lt"/>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j-lt"/>
                <a:ea typeface="Calibri"/>
                <a:cs typeface="Calibri"/>
                <a:sym typeface="Calibri"/>
              </a:rPr>
              <a:t>Able to sort through rules based on experience; analytic and non-analytic for some common problems</a:t>
            </a:r>
            <a:endParaRPr dirty="0">
              <a:latin typeface="+mj-lt"/>
            </a:endParaRPr>
          </a:p>
          <a:p>
            <a:pPr marL="0" lvl="0" indent="0" algn="l" rtl="0">
              <a:spcBef>
                <a:spcPts val="0"/>
              </a:spcBef>
              <a:spcAft>
                <a:spcPts val="0"/>
              </a:spcAft>
              <a:buNone/>
            </a:pPr>
            <a:r>
              <a:rPr lang="en-US" sz="1200" b="1" i="0" u="none" strike="noStrike" dirty="0">
                <a:solidFill>
                  <a:schemeClr val="dk1"/>
                </a:solidFill>
                <a:latin typeface="+mj-lt"/>
                <a:ea typeface="Calibri"/>
                <a:cs typeface="Calibri"/>
                <a:sym typeface="Calibri"/>
              </a:rPr>
              <a:t>Competent</a:t>
            </a:r>
            <a:endParaRPr sz="1200" b="0" i="0" u="none" strike="noStrike" dirty="0">
              <a:solidFill>
                <a:schemeClr val="dk1"/>
              </a:solidFill>
              <a:latin typeface="+mj-lt"/>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j-lt"/>
                <a:ea typeface="Calibri"/>
                <a:cs typeface="Calibri"/>
                <a:sym typeface="Calibri"/>
              </a:rPr>
              <a:t>Embraces appropriate level of responsibility; dual processing of reasoning for most common problems; can see big picture; Complex problems default to analytic reasoning. Performance can be exhausting.</a:t>
            </a:r>
            <a:endParaRPr dirty="0">
              <a:latin typeface="+mj-lt"/>
            </a:endParaRPr>
          </a:p>
          <a:p>
            <a:pPr marL="0" lvl="0" indent="0" algn="l" rtl="0">
              <a:spcBef>
                <a:spcPts val="0"/>
              </a:spcBef>
              <a:spcAft>
                <a:spcPts val="0"/>
              </a:spcAft>
              <a:buNone/>
            </a:pPr>
            <a:r>
              <a:rPr lang="en-US" sz="1200" b="1" i="0" u="none" strike="noStrike" dirty="0">
                <a:solidFill>
                  <a:schemeClr val="dk1"/>
                </a:solidFill>
                <a:latin typeface="+mj-lt"/>
                <a:ea typeface="Calibri"/>
                <a:cs typeface="Calibri"/>
                <a:sym typeface="Calibri"/>
              </a:rPr>
              <a:t>Proficient</a:t>
            </a:r>
            <a:endParaRPr sz="1200" b="0" i="0" u="none" strike="noStrike" dirty="0">
              <a:solidFill>
                <a:schemeClr val="dk1"/>
              </a:solidFill>
              <a:latin typeface="+mj-lt"/>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j-lt"/>
                <a:ea typeface="Calibri"/>
                <a:cs typeface="Calibri"/>
                <a:sym typeface="Calibri"/>
              </a:rPr>
              <a:t>More fully developed non-analytic and dual process thinking; comfortable with evolving situations; able to extrapolate; situational discrimination; can live with ambiguity</a:t>
            </a:r>
            <a:endParaRPr dirty="0">
              <a:latin typeface="+mj-lt"/>
            </a:endParaRPr>
          </a:p>
          <a:p>
            <a:pPr marL="0" lvl="0" indent="0" algn="l" rtl="0">
              <a:spcBef>
                <a:spcPts val="0"/>
              </a:spcBef>
              <a:spcAft>
                <a:spcPts val="0"/>
              </a:spcAft>
              <a:buNone/>
            </a:pPr>
            <a:r>
              <a:rPr lang="en-US" sz="1200" b="1" i="0" u="none" strike="noStrike" dirty="0">
                <a:solidFill>
                  <a:schemeClr val="dk1"/>
                </a:solidFill>
                <a:latin typeface="+mj-lt"/>
                <a:ea typeface="Calibri"/>
                <a:cs typeface="Calibri"/>
                <a:sym typeface="Calibri"/>
              </a:rPr>
              <a:t>Expert</a:t>
            </a:r>
            <a:endParaRPr sz="1200" b="0" i="0" u="none" strike="noStrike" dirty="0">
              <a:solidFill>
                <a:schemeClr val="dk1"/>
              </a:solidFill>
              <a:latin typeface="+mj-lt"/>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j-lt"/>
                <a:ea typeface="Calibri"/>
                <a:cs typeface="Calibri"/>
                <a:sym typeface="Calibri"/>
              </a:rPr>
              <a:t>Experience in subtle variations; distinguishes situations</a:t>
            </a:r>
            <a:endParaRPr dirty="0">
              <a:latin typeface="+mj-lt"/>
            </a:endParaRPr>
          </a:p>
          <a:p>
            <a:pPr marL="0" lvl="0" indent="0" algn="l" rtl="0">
              <a:spcBef>
                <a:spcPts val="0"/>
              </a:spcBef>
              <a:spcAft>
                <a:spcPts val="0"/>
              </a:spcAft>
              <a:buNone/>
            </a:pPr>
            <a:endParaRPr dirty="0">
              <a:latin typeface="+mj-lt"/>
            </a:endParaRPr>
          </a:p>
          <a:p>
            <a:pPr marL="0" marR="0" lvl="0" indent="0" algn="l" rtl="0">
              <a:lnSpc>
                <a:spcPct val="100000"/>
              </a:lnSpc>
              <a:spcBef>
                <a:spcPts val="0"/>
              </a:spcBef>
              <a:spcAft>
                <a:spcPts val="0"/>
              </a:spcAft>
              <a:buClr>
                <a:schemeClr val="dk1"/>
              </a:buClr>
              <a:buSzPts val="1200"/>
              <a:buFont typeface="Arial"/>
              <a:buNone/>
            </a:pPr>
            <a:r>
              <a:rPr lang="en-US" sz="1200" dirty="0">
                <a:latin typeface="+mj-lt"/>
                <a:ea typeface="Arial"/>
                <a:cs typeface="Arial"/>
                <a:sym typeface="Arial"/>
              </a:rPr>
              <a:t>Residents and fellows should use the Milestones as they consider where they are in their educational program, to identify areas to grow, and to understand what each stage looks like. Often the Milestones describe a progression from common or basic abilities to more complex and nuanced ones.</a:t>
            </a:r>
            <a:endParaRPr lang="en-US" sz="1200" dirty="0">
              <a:latin typeface="+mj-lt"/>
            </a:endParaRPr>
          </a:p>
          <a:p>
            <a:pPr marL="0" lvl="0" indent="0" algn="l" rtl="0">
              <a:spcBef>
                <a:spcPts val="0"/>
              </a:spcBef>
              <a:spcAft>
                <a:spcPts val="0"/>
              </a:spcAft>
              <a:buNone/>
            </a:pPr>
            <a:endParaRPr lang="en-US" sz="1200" dirty="0">
              <a:latin typeface="+mj-lt"/>
            </a:endParaRPr>
          </a:p>
          <a:p>
            <a:pPr marL="0" lvl="0" indent="0" algn="l" rtl="0">
              <a:spcBef>
                <a:spcPts val="0"/>
              </a:spcBef>
              <a:spcAft>
                <a:spcPts val="0"/>
              </a:spcAft>
              <a:buNone/>
            </a:pPr>
            <a:r>
              <a:rPr lang="en-US" sz="1200" b="0" i="0" u="none" strike="noStrike" cap="none" dirty="0">
                <a:solidFill>
                  <a:schemeClr val="dk1"/>
                </a:solidFill>
                <a:effectLst/>
                <a:latin typeface="+mj-lt"/>
                <a:ea typeface="Calibri"/>
                <a:cs typeface="Calibri"/>
                <a:sym typeface="Calibri"/>
              </a:rPr>
              <a:t>Guidebook page 8</a:t>
            </a:r>
            <a:endParaRPr dirty="0">
              <a:latin typeface="+mj-lt"/>
            </a:endParaRPr>
          </a:p>
        </p:txBody>
      </p:sp>
      <p:sp>
        <p:nvSpPr>
          <p:cNvPr id="271" name="Google Shape;27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5_Cover Slide">
  <p:cSld name="5_Cover Slide">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378299" y="1657350"/>
            <a:ext cx="8472510" cy="1143000"/>
          </a:xfrm>
          <a:prstGeom prst="rect">
            <a:avLst/>
          </a:prstGeom>
          <a:noFill/>
          <a:ln>
            <a:noFill/>
          </a:ln>
        </p:spPr>
        <p:txBody>
          <a:bodyPr spcFirstLastPara="1" wrap="square" lIns="0" tIns="0" rIns="0" bIns="45700" anchor="b" anchorCtr="0">
            <a:noAutofit/>
          </a:bodyPr>
          <a:lstStyle>
            <a:lvl1pPr lvl="0" algn="l">
              <a:spcBef>
                <a:spcPts val="0"/>
              </a:spcBef>
              <a:spcAft>
                <a:spcPts val="0"/>
              </a:spcAft>
              <a:buSzPts val="1400"/>
              <a:buNone/>
              <a:defRPr sz="33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378299" y="2800350"/>
            <a:ext cx="8472510" cy="7429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900"/>
              </a:spcBef>
              <a:spcAft>
                <a:spcPts val="0"/>
              </a:spcAft>
              <a:buClr>
                <a:srgbClr val="000000"/>
              </a:buClr>
              <a:buSzPts val="4104"/>
              <a:buFont typeface="Gill Sans"/>
              <a:buNone/>
              <a:defRPr sz="2400" b="0" i="0" u="none" strike="noStrike" cap="none">
                <a:solidFill>
                  <a:srgbClr val="000000"/>
                </a:solidFill>
                <a:latin typeface="Georgia"/>
                <a:ea typeface="Georgia"/>
                <a:cs typeface="Georgia"/>
                <a:sym typeface="Georgia"/>
              </a:defRPr>
            </a:lvl1pPr>
            <a:lvl2pPr marR="0" lvl="1"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2pPr>
            <a:lvl3pPr marR="0" lvl="2"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3pPr>
            <a:lvl4pPr marR="0" lvl="3"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4pPr>
            <a:lvl5pPr marR="0" lvl="4"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5pPr>
            <a:lvl6pPr marR="0" lvl="5"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6pPr>
            <a:lvl7pPr marR="0" lvl="6"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7pPr>
            <a:lvl8pPr marR="0" lvl="7"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8pPr>
            <a:lvl9pPr marR="0" lvl="8"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9pPr>
          </a:lstStyle>
          <a:p>
            <a:endParaRPr/>
          </a:p>
        </p:txBody>
      </p:sp>
      <p:sp>
        <p:nvSpPr>
          <p:cNvPr id="23" name="Google Shape;23;p2"/>
          <p:cNvSpPr/>
          <p:nvPr/>
        </p:nvSpPr>
        <p:spPr>
          <a:xfrm>
            <a:off x="378299" y="75194"/>
            <a:ext cx="2175394" cy="1406346"/>
          </a:xfrm>
          <a:prstGeom prst="rect">
            <a:avLst/>
          </a:prstGeom>
          <a:solidFill>
            <a:srgbClr val="CD0F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4" name="Google Shape;24;p2"/>
          <p:cNvSpPr>
            <a:spLocks noGrp="1"/>
          </p:cNvSpPr>
          <p:nvPr>
            <p:ph type="pic" idx="2"/>
          </p:nvPr>
        </p:nvSpPr>
        <p:spPr>
          <a:xfrm>
            <a:off x="2657475" y="75010"/>
            <a:ext cx="6192838" cy="140612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1pPr>
            <a:lvl2pPr marR="0" lvl="1"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5pPr>
            <a:lvl6pPr marR="0" lvl="5"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6pPr>
            <a:lvl7pPr marR="0" lvl="6"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7pPr>
            <a:lvl8pPr marR="0" lvl="7"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8pPr>
            <a:lvl9pPr marR="0" lvl="8"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9pPr>
          </a:lstStyle>
          <a:p>
            <a:endParaRPr/>
          </a:p>
        </p:txBody>
      </p:sp>
      <p:cxnSp>
        <p:nvCxnSpPr>
          <p:cNvPr id="25" name="Google Shape;25;p2"/>
          <p:cNvCxnSpPr/>
          <p:nvPr/>
        </p:nvCxnSpPr>
        <p:spPr>
          <a:xfrm>
            <a:off x="378299" y="4645860"/>
            <a:ext cx="8472510" cy="0"/>
          </a:xfrm>
          <a:prstGeom prst="straightConnector1">
            <a:avLst/>
          </a:prstGeom>
          <a:noFill/>
          <a:ln w="9525" cap="flat" cmpd="sng">
            <a:solidFill>
              <a:schemeClr val="accent1"/>
            </a:solidFill>
            <a:prstDash val="solid"/>
            <a:round/>
            <a:headEnd type="none" w="sm" len="sm"/>
            <a:tailEnd type="none" w="sm" len="sm"/>
          </a:ln>
        </p:spPr>
      </p:cxnSp>
      <p:sp>
        <p:nvSpPr>
          <p:cNvPr id="26" name="Google Shape;26;p2"/>
          <p:cNvSpPr txBox="1">
            <a:spLocks noGrp="1"/>
          </p:cNvSpPr>
          <p:nvPr>
            <p:ph type="dt" idx="10"/>
          </p:nvPr>
        </p:nvSpPr>
        <p:spPr>
          <a:xfrm>
            <a:off x="5863329" y="4689854"/>
            <a:ext cx="21336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750" b="0">
                <a:solidFill>
                  <a:srgbClr val="000000"/>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
          <p:cNvSpPr txBox="1">
            <a:spLocks noGrp="1"/>
          </p:cNvSpPr>
          <p:nvPr>
            <p:ph type="ftr" idx="11"/>
          </p:nvPr>
        </p:nvSpPr>
        <p:spPr>
          <a:xfrm>
            <a:off x="378301" y="4699608"/>
            <a:ext cx="3778017"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750" b="0">
                <a:solidFill>
                  <a:srgbClr val="000000"/>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
          <p:cNvSpPr txBox="1">
            <a:spLocks noGrp="1"/>
          </p:cNvSpPr>
          <p:nvPr>
            <p:ph type="sldNum" idx="12"/>
          </p:nvPr>
        </p:nvSpPr>
        <p:spPr>
          <a:xfrm>
            <a:off x="8088808" y="4710792"/>
            <a:ext cx="762000" cy="22457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75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75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75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75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75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75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75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75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7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US"/>
              <a:t> | </a:t>
            </a:r>
            <a:fld id="{00000000-1234-1234-1234-123412341234}" type="slidenum">
              <a:rPr lang="en-US"/>
              <a:t>‹#›</a:t>
            </a:fld>
            <a:endParaRPr/>
          </a:p>
        </p:txBody>
      </p:sp>
      <p:pic>
        <p:nvPicPr>
          <p:cNvPr id="29" name="Google Shape;29;p2" descr="ACGME-LOGO.png"/>
          <p:cNvPicPr preferRelativeResize="0"/>
          <p:nvPr/>
        </p:nvPicPr>
        <p:blipFill rotWithShape="1">
          <a:blip r:embed="rId2">
            <a:alphaModFix/>
          </a:blip>
          <a:srcRect/>
          <a:stretch/>
        </p:blipFill>
        <p:spPr>
          <a:xfrm>
            <a:off x="978320" y="191124"/>
            <a:ext cx="975352" cy="11744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ntent">
  <p:cSld name="1_Content">
    <p:spTree>
      <p:nvGrpSpPr>
        <p:cNvPr id="1" name="Shape 91"/>
        <p:cNvGrpSpPr/>
        <p:nvPr/>
      </p:nvGrpSpPr>
      <p:grpSpPr>
        <a:xfrm>
          <a:off x="0" y="0"/>
          <a:ext cx="0" cy="0"/>
          <a:chOff x="0" y="0"/>
          <a:chExt cx="0" cy="0"/>
        </a:xfrm>
      </p:grpSpPr>
      <p:sp>
        <p:nvSpPr>
          <p:cNvPr id="92" name="Google Shape;92;p11"/>
          <p:cNvSpPr txBox="1">
            <a:spLocks noGrp="1"/>
          </p:cNvSpPr>
          <p:nvPr>
            <p:ph type="dt" idx="10"/>
          </p:nvPr>
        </p:nvSpPr>
        <p:spPr>
          <a:xfrm>
            <a:off x="5863329" y="4543239"/>
            <a:ext cx="21336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ftr" idx="11"/>
          </p:nvPr>
        </p:nvSpPr>
        <p:spPr>
          <a:xfrm>
            <a:off x="905315" y="4543239"/>
            <a:ext cx="3778017"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1"/>
          <p:cNvSpPr txBox="1">
            <a:spLocks noGrp="1"/>
          </p:cNvSpPr>
          <p:nvPr>
            <p:ph type="body" idx="1"/>
          </p:nvPr>
        </p:nvSpPr>
        <p:spPr>
          <a:xfrm>
            <a:off x="3710866" y="1276095"/>
            <a:ext cx="5139943" cy="28167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900"/>
              </a:spcBef>
              <a:spcAft>
                <a:spcPts val="0"/>
              </a:spcAft>
              <a:buClr>
                <a:schemeClr val="dk1"/>
              </a:buClr>
              <a:buSzPts val="2822"/>
              <a:buFont typeface="Gill Sans"/>
              <a:buNone/>
              <a:defRPr sz="165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900"/>
              </a:spcBef>
              <a:spcAft>
                <a:spcPts val="0"/>
              </a:spcAft>
              <a:buClr>
                <a:schemeClr val="dk1"/>
              </a:buClr>
              <a:buSzPts val="2565"/>
              <a:buFont typeface="Gill Sans"/>
              <a:buNone/>
              <a:defRPr sz="15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900"/>
              </a:spcBef>
              <a:spcAft>
                <a:spcPts val="0"/>
              </a:spcAft>
              <a:buClr>
                <a:schemeClr val="dk1"/>
              </a:buClr>
              <a:buSzPts val="2309"/>
              <a:buFont typeface="Gill Sans"/>
              <a:buNone/>
              <a:defRPr sz="135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900"/>
              </a:spcBef>
              <a:spcAft>
                <a:spcPts val="0"/>
              </a:spcAft>
              <a:buClr>
                <a:schemeClr val="dk1"/>
              </a:buClr>
              <a:buSzPts val="2309"/>
              <a:buFont typeface="Gill Sans"/>
              <a:buNone/>
              <a:defRPr sz="1350" b="0" i="0" u="none" strike="noStrike" cap="none">
                <a:solidFill>
                  <a:schemeClr val="dk1"/>
                </a:solidFill>
                <a:latin typeface="Georgia"/>
                <a:ea typeface="Georgia"/>
                <a:cs typeface="Georgia"/>
                <a:sym typeface="Georgia"/>
              </a:defRPr>
            </a:lvl5pPr>
            <a:lvl6pPr marL="2743200" marR="0" lvl="5" indent="-391477" algn="l" rtl="0">
              <a:spcBef>
                <a:spcPts val="2300"/>
              </a:spcBef>
              <a:spcAft>
                <a:spcPts val="0"/>
              </a:spcAft>
              <a:buClr>
                <a:schemeClr val="dk1"/>
              </a:buClr>
              <a:buSzPts val="2565"/>
              <a:buFont typeface="Gill Sans"/>
              <a:buChar char="•"/>
              <a:defRPr sz="1500" b="0" i="0" u="none" strike="noStrike" cap="none">
                <a:solidFill>
                  <a:schemeClr val="dk1"/>
                </a:solidFill>
                <a:latin typeface="Arial"/>
                <a:ea typeface="Arial"/>
                <a:cs typeface="Arial"/>
                <a:sym typeface="Arial"/>
              </a:defRPr>
            </a:lvl6pPr>
            <a:lvl7pPr marL="3200400" marR="0" lvl="6" indent="-391477" algn="l" rtl="0">
              <a:spcBef>
                <a:spcPts val="2300"/>
              </a:spcBef>
              <a:spcAft>
                <a:spcPts val="0"/>
              </a:spcAft>
              <a:buClr>
                <a:schemeClr val="dk1"/>
              </a:buClr>
              <a:buSzPts val="2565"/>
              <a:buFont typeface="Gill Sans"/>
              <a:buChar char="•"/>
              <a:defRPr sz="1500" b="0" i="0" u="none" strike="noStrike" cap="none">
                <a:solidFill>
                  <a:schemeClr val="dk1"/>
                </a:solidFill>
                <a:latin typeface="Arial"/>
                <a:ea typeface="Arial"/>
                <a:cs typeface="Arial"/>
                <a:sym typeface="Arial"/>
              </a:defRPr>
            </a:lvl7pPr>
            <a:lvl8pPr marL="3657600" marR="0" lvl="7" indent="-391477" algn="l" rtl="0">
              <a:spcBef>
                <a:spcPts val="2300"/>
              </a:spcBef>
              <a:spcAft>
                <a:spcPts val="0"/>
              </a:spcAft>
              <a:buClr>
                <a:schemeClr val="dk1"/>
              </a:buClr>
              <a:buSzPts val="2565"/>
              <a:buFont typeface="Gill Sans"/>
              <a:buChar char="•"/>
              <a:defRPr sz="1500" b="0" i="0" u="none" strike="noStrike" cap="none">
                <a:solidFill>
                  <a:schemeClr val="dk1"/>
                </a:solidFill>
                <a:latin typeface="Arial"/>
                <a:ea typeface="Arial"/>
                <a:cs typeface="Arial"/>
                <a:sym typeface="Arial"/>
              </a:defRPr>
            </a:lvl8pPr>
            <a:lvl9pPr marL="4114800" marR="0" lvl="8" indent="-391477" algn="l" rtl="0">
              <a:spcBef>
                <a:spcPts val="2300"/>
              </a:spcBef>
              <a:spcAft>
                <a:spcPts val="0"/>
              </a:spcAft>
              <a:buClr>
                <a:schemeClr val="dk1"/>
              </a:buClr>
              <a:buSzPts val="2565"/>
              <a:buFont typeface="Gill Sans"/>
              <a:buChar char="•"/>
              <a:defRPr sz="1500" b="0" i="0" u="none" strike="noStrike" cap="none">
                <a:solidFill>
                  <a:schemeClr val="dk1"/>
                </a:solidFill>
                <a:latin typeface="Arial"/>
                <a:ea typeface="Arial"/>
                <a:cs typeface="Arial"/>
                <a:sym typeface="Arial"/>
              </a:defRPr>
            </a:lvl9pPr>
          </a:lstStyle>
          <a:p>
            <a:endParaRPr/>
          </a:p>
        </p:txBody>
      </p:sp>
      <p:sp>
        <p:nvSpPr>
          <p:cNvPr id="96" name="Google Shape;96;p11"/>
          <p:cNvSpPr txBox="1">
            <a:spLocks noGrp="1"/>
          </p:cNvSpPr>
          <p:nvPr>
            <p:ph type="body" idx="2"/>
          </p:nvPr>
        </p:nvSpPr>
        <p:spPr>
          <a:xfrm>
            <a:off x="378300" y="1276095"/>
            <a:ext cx="3057359" cy="28167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00"/>
              </a:spcBef>
              <a:spcAft>
                <a:spcPts val="0"/>
              </a:spcAft>
              <a:buClr>
                <a:srgbClr val="000000"/>
              </a:buClr>
              <a:buSzPts val="2693"/>
              <a:buFont typeface="Gill Sans"/>
              <a:buNone/>
              <a:defRPr sz="1575" b="0" i="0" u="none" strike="noStrike" cap="none">
                <a:solidFill>
                  <a:srgbClr val="000000"/>
                </a:solidFill>
                <a:latin typeface="Georgia"/>
                <a:ea typeface="Georgia"/>
                <a:cs typeface="Georgia"/>
                <a:sym typeface="Georgia"/>
              </a:defRPr>
            </a:lvl1pPr>
            <a:lvl2pPr marL="914400" marR="0" lvl="1"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900"/>
              </a:spcBef>
              <a:spcAft>
                <a:spcPts val="0"/>
              </a:spcAft>
              <a:buClr>
                <a:schemeClr val="dk1"/>
              </a:buClr>
              <a:buSzPts val="1283"/>
              <a:buFont typeface="Gill Sans"/>
              <a:buNone/>
              <a:defRPr sz="75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900"/>
              </a:spcBef>
              <a:spcAft>
                <a:spcPts val="0"/>
              </a:spcAft>
              <a:buClr>
                <a:schemeClr val="dk1"/>
              </a:buClr>
              <a:buSzPts val="1154"/>
              <a:buFont typeface="Gill Sans"/>
              <a:buNone/>
              <a:defRPr sz="675"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900"/>
              </a:spcBef>
              <a:spcAft>
                <a:spcPts val="0"/>
              </a:spcAft>
              <a:buClr>
                <a:schemeClr val="dk1"/>
              </a:buClr>
              <a:buSzPts val="1154"/>
              <a:buFont typeface="Gill Sans"/>
              <a:buNone/>
              <a:defRPr sz="675" b="0" i="0" u="none" strike="noStrike" cap="none">
                <a:solidFill>
                  <a:schemeClr val="dk1"/>
                </a:solidFill>
                <a:latin typeface="Georgia"/>
                <a:ea typeface="Georgia"/>
                <a:cs typeface="Georgia"/>
                <a:sym typeface="Georgia"/>
              </a:defRPr>
            </a:lvl5pPr>
            <a:lvl6pPr marL="2743200" marR="0" lvl="5" indent="-228600" algn="l" rtl="0">
              <a:spcBef>
                <a:spcPts val="2300"/>
              </a:spcBef>
              <a:spcAft>
                <a:spcPts val="0"/>
              </a:spcAft>
              <a:buClr>
                <a:schemeClr val="dk1"/>
              </a:buClr>
              <a:buSzPts val="1154"/>
              <a:buFont typeface="Gill Sans"/>
              <a:buNone/>
              <a:defRPr sz="675" b="0" i="0" u="none" strike="noStrike" cap="none">
                <a:solidFill>
                  <a:schemeClr val="dk1"/>
                </a:solidFill>
                <a:latin typeface="Arial"/>
                <a:ea typeface="Arial"/>
                <a:cs typeface="Arial"/>
                <a:sym typeface="Arial"/>
              </a:defRPr>
            </a:lvl6pPr>
            <a:lvl7pPr marL="3200400" marR="0" lvl="6" indent="-228600" algn="l" rtl="0">
              <a:spcBef>
                <a:spcPts val="2300"/>
              </a:spcBef>
              <a:spcAft>
                <a:spcPts val="0"/>
              </a:spcAft>
              <a:buClr>
                <a:schemeClr val="dk1"/>
              </a:buClr>
              <a:buSzPts val="1154"/>
              <a:buFont typeface="Gill Sans"/>
              <a:buNone/>
              <a:defRPr sz="675" b="0" i="0" u="none" strike="noStrike" cap="none">
                <a:solidFill>
                  <a:schemeClr val="dk1"/>
                </a:solidFill>
                <a:latin typeface="Arial"/>
                <a:ea typeface="Arial"/>
                <a:cs typeface="Arial"/>
                <a:sym typeface="Arial"/>
              </a:defRPr>
            </a:lvl7pPr>
            <a:lvl8pPr marL="3657600" marR="0" lvl="7" indent="-228600" algn="l" rtl="0">
              <a:spcBef>
                <a:spcPts val="2300"/>
              </a:spcBef>
              <a:spcAft>
                <a:spcPts val="0"/>
              </a:spcAft>
              <a:buClr>
                <a:schemeClr val="dk1"/>
              </a:buClr>
              <a:buSzPts val="1154"/>
              <a:buFont typeface="Gill Sans"/>
              <a:buNone/>
              <a:defRPr sz="675" b="0" i="0" u="none" strike="noStrike" cap="none">
                <a:solidFill>
                  <a:schemeClr val="dk1"/>
                </a:solidFill>
                <a:latin typeface="Arial"/>
                <a:ea typeface="Arial"/>
                <a:cs typeface="Arial"/>
                <a:sym typeface="Arial"/>
              </a:defRPr>
            </a:lvl8pPr>
            <a:lvl9pPr marL="4114800" marR="0" lvl="8" indent="-228600" algn="l" rtl="0">
              <a:spcBef>
                <a:spcPts val="2300"/>
              </a:spcBef>
              <a:spcAft>
                <a:spcPts val="0"/>
              </a:spcAft>
              <a:buClr>
                <a:schemeClr val="dk1"/>
              </a:buClr>
              <a:buSzPts val="1154"/>
              <a:buFont typeface="Gill Sans"/>
              <a:buNone/>
              <a:defRPr sz="675" b="0" i="0" u="none" strike="noStrike" cap="none">
                <a:solidFill>
                  <a:schemeClr val="dk1"/>
                </a:solidFill>
                <a:latin typeface="Arial"/>
                <a:ea typeface="Arial"/>
                <a:cs typeface="Arial"/>
                <a:sym typeface="Arial"/>
              </a:defRPr>
            </a:lvl9pPr>
          </a:lstStyle>
          <a:p>
            <a:endParaRPr/>
          </a:p>
        </p:txBody>
      </p:sp>
      <p:sp>
        <p:nvSpPr>
          <p:cNvPr id="97" name="Google Shape;97;p11"/>
          <p:cNvSpPr txBox="1">
            <a:spLocks noGrp="1"/>
          </p:cNvSpPr>
          <p:nvPr>
            <p:ph type="title"/>
          </p:nvPr>
        </p:nvSpPr>
        <p:spPr>
          <a:xfrm>
            <a:off x="378299" y="147353"/>
            <a:ext cx="8472510" cy="89072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8"/>
        <p:cNvGrpSpPr/>
        <p:nvPr/>
      </p:nvGrpSpPr>
      <p:grpSpPr>
        <a:xfrm>
          <a:off x="0" y="0"/>
          <a:ext cx="0" cy="0"/>
          <a:chOff x="0" y="0"/>
          <a:chExt cx="0" cy="0"/>
        </a:xfrm>
      </p:grpSpPr>
      <p:sp>
        <p:nvSpPr>
          <p:cNvPr id="99" name="Google Shape;99;p12"/>
          <p:cNvSpPr txBox="1">
            <a:spLocks noGrp="1"/>
          </p:cNvSpPr>
          <p:nvPr>
            <p:ph type="body" idx="1"/>
          </p:nvPr>
        </p:nvSpPr>
        <p:spPr>
          <a:xfrm>
            <a:off x="378300" y="1296061"/>
            <a:ext cx="4038253"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00"/>
              </a:spcBef>
              <a:spcAft>
                <a:spcPts val="0"/>
              </a:spcAft>
              <a:buClr>
                <a:schemeClr val="dk1"/>
              </a:buClr>
              <a:buSzPts val="2309"/>
              <a:buFont typeface="Gill Sans"/>
              <a:buNone/>
              <a:defRPr sz="135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900"/>
              </a:spcBef>
              <a:spcAft>
                <a:spcPts val="0"/>
              </a:spcAft>
              <a:buClr>
                <a:schemeClr val="dk1"/>
              </a:buClr>
              <a:buSzPts val="2565"/>
              <a:buFont typeface="Gill Sans"/>
              <a:buNone/>
              <a:defRPr sz="15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900"/>
              </a:spcBef>
              <a:spcAft>
                <a:spcPts val="0"/>
              </a:spcAft>
              <a:buClr>
                <a:schemeClr val="dk1"/>
              </a:buClr>
              <a:buSzPts val="2309"/>
              <a:buFont typeface="Gill Sans"/>
              <a:buNone/>
              <a:defRPr sz="135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900"/>
              </a:spcBef>
              <a:spcAft>
                <a:spcPts val="0"/>
              </a:spcAft>
              <a:buClr>
                <a:schemeClr val="dk1"/>
              </a:buClr>
              <a:buSzPts val="2052"/>
              <a:buFont typeface="Gill Sans"/>
              <a:buNone/>
              <a:defRPr sz="12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900"/>
              </a:spcBef>
              <a:spcAft>
                <a:spcPts val="0"/>
              </a:spcAft>
              <a:buClr>
                <a:schemeClr val="dk1"/>
              </a:buClr>
              <a:buSzPts val="2052"/>
              <a:buFont typeface="Gill Sans"/>
              <a:buNone/>
              <a:defRPr sz="1200" b="1" i="0" u="none" strike="noStrike" cap="none">
                <a:solidFill>
                  <a:schemeClr val="dk1"/>
                </a:solidFill>
                <a:latin typeface="Georgia"/>
                <a:ea typeface="Georgia"/>
                <a:cs typeface="Georgia"/>
                <a:sym typeface="Georgia"/>
              </a:defRPr>
            </a:lvl5pPr>
            <a:lvl6pPr marL="2743200" marR="0" lvl="5" indent="-228600" algn="l" rtl="0">
              <a:spcBef>
                <a:spcPts val="2300"/>
              </a:spcBef>
              <a:spcAft>
                <a:spcPts val="0"/>
              </a:spcAft>
              <a:buClr>
                <a:schemeClr val="dk1"/>
              </a:buClr>
              <a:buSzPts val="2052"/>
              <a:buFont typeface="Gill Sans"/>
              <a:buNone/>
              <a:defRPr sz="1200" b="1" i="0" u="none" strike="noStrike" cap="none">
                <a:solidFill>
                  <a:schemeClr val="dk1"/>
                </a:solidFill>
                <a:latin typeface="Arial"/>
                <a:ea typeface="Arial"/>
                <a:cs typeface="Arial"/>
                <a:sym typeface="Arial"/>
              </a:defRPr>
            </a:lvl6pPr>
            <a:lvl7pPr marL="3200400" marR="0" lvl="6" indent="-228600" algn="l" rtl="0">
              <a:spcBef>
                <a:spcPts val="2300"/>
              </a:spcBef>
              <a:spcAft>
                <a:spcPts val="0"/>
              </a:spcAft>
              <a:buClr>
                <a:schemeClr val="dk1"/>
              </a:buClr>
              <a:buSzPts val="2052"/>
              <a:buFont typeface="Gill Sans"/>
              <a:buNone/>
              <a:defRPr sz="1200" b="1" i="0" u="none" strike="noStrike" cap="none">
                <a:solidFill>
                  <a:schemeClr val="dk1"/>
                </a:solidFill>
                <a:latin typeface="Arial"/>
                <a:ea typeface="Arial"/>
                <a:cs typeface="Arial"/>
                <a:sym typeface="Arial"/>
              </a:defRPr>
            </a:lvl7pPr>
            <a:lvl8pPr marL="3657600" marR="0" lvl="7" indent="-228600" algn="l" rtl="0">
              <a:spcBef>
                <a:spcPts val="2300"/>
              </a:spcBef>
              <a:spcAft>
                <a:spcPts val="0"/>
              </a:spcAft>
              <a:buClr>
                <a:schemeClr val="dk1"/>
              </a:buClr>
              <a:buSzPts val="2052"/>
              <a:buFont typeface="Gill Sans"/>
              <a:buNone/>
              <a:defRPr sz="1200" b="1" i="0" u="none" strike="noStrike" cap="none">
                <a:solidFill>
                  <a:schemeClr val="dk1"/>
                </a:solidFill>
                <a:latin typeface="Arial"/>
                <a:ea typeface="Arial"/>
                <a:cs typeface="Arial"/>
                <a:sym typeface="Arial"/>
              </a:defRPr>
            </a:lvl8pPr>
            <a:lvl9pPr marL="4114800" marR="0" lvl="8" indent="-228600" algn="l" rtl="0">
              <a:spcBef>
                <a:spcPts val="2300"/>
              </a:spcBef>
              <a:spcAft>
                <a:spcPts val="0"/>
              </a:spcAft>
              <a:buClr>
                <a:schemeClr val="dk1"/>
              </a:buClr>
              <a:buSzPts val="2052"/>
              <a:buFont typeface="Gill Sans"/>
              <a:buNone/>
              <a:defRPr sz="1200" b="1" i="0" u="none" strike="noStrike" cap="none">
                <a:solidFill>
                  <a:schemeClr val="dk1"/>
                </a:solidFill>
                <a:latin typeface="Arial"/>
                <a:ea typeface="Arial"/>
                <a:cs typeface="Arial"/>
                <a:sym typeface="Arial"/>
              </a:defRPr>
            </a:lvl9pPr>
          </a:lstStyle>
          <a:p>
            <a:endParaRPr/>
          </a:p>
        </p:txBody>
      </p:sp>
      <p:sp>
        <p:nvSpPr>
          <p:cNvPr id="100" name="Google Shape;100;p12"/>
          <p:cNvSpPr txBox="1">
            <a:spLocks noGrp="1"/>
          </p:cNvSpPr>
          <p:nvPr>
            <p:ph type="body" idx="2"/>
          </p:nvPr>
        </p:nvSpPr>
        <p:spPr>
          <a:xfrm>
            <a:off x="378300" y="1888455"/>
            <a:ext cx="4038253" cy="23831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900"/>
              </a:spcBef>
              <a:spcAft>
                <a:spcPts val="0"/>
              </a:spcAft>
              <a:buClr>
                <a:schemeClr val="dk1"/>
              </a:buClr>
              <a:buSzPts val="2565"/>
              <a:buFont typeface="Gill Sans"/>
              <a:buNone/>
              <a:defRPr sz="15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900"/>
              </a:spcBef>
              <a:spcAft>
                <a:spcPts val="0"/>
              </a:spcAft>
              <a:buClr>
                <a:schemeClr val="dk1"/>
              </a:buClr>
              <a:buSzPts val="2309"/>
              <a:buFont typeface="Gill Sans"/>
              <a:buNone/>
              <a:defRPr sz="135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900"/>
              </a:spcBef>
              <a:spcAft>
                <a:spcPts val="0"/>
              </a:spcAft>
              <a:buClr>
                <a:schemeClr val="dk1"/>
              </a:buClr>
              <a:buSzPts val="2052"/>
              <a:buFont typeface="Gill Sans"/>
              <a:buNone/>
              <a:defRPr sz="12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900"/>
              </a:spcBef>
              <a:spcAft>
                <a:spcPts val="0"/>
              </a:spcAft>
              <a:buClr>
                <a:schemeClr val="dk1"/>
              </a:buClr>
              <a:buSzPts val="2052"/>
              <a:buFont typeface="Gill Sans"/>
              <a:buNone/>
              <a:defRPr sz="1200" b="0" i="0" u="none" strike="noStrike" cap="none">
                <a:solidFill>
                  <a:schemeClr val="dk1"/>
                </a:solidFill>
                <a:latin typeface="Georgia"/>
                <a:ea typeface="Georgia"/>
                <a:cs typeface="Georgia"/>
                <a:sym typeface="Georgia"/>
              </a:defRPr>
            </a:lvl5pPr>
            <a:lvl6pPr marL="2743200" marR="0" lvl="5" indent="-358901" algn="l" rtl="0">
              <a:spcBef>
                <a:spcPts val="2300"/>
              </a:spcBef>
              <a:spcAft>
                <a:spcPts val="0"/>
              </a:spcAft>
              <a:buClr>
                <a:schemeClr val="dk1"/>
              </a:buClr>
              <a:buSzPts val="2052"/>
              <a:buFont typeface="Gill Sans"/>
              <a:buChar char="•"/>
              <a:defRPr sz="1200" b="0" i="0" u="none" strike="noStrike" cap="none">
                <a:solidFill>
                  <a:schemeClr val="dk1"/>
                </a:solidFill>
                <a:latin typeface="Arial"/>
                <a:ea typeface="Arial"/>
                <a:cs typeface="Arial"/>
                <a:sym typeface="Arial"/>
              </a:defRPr>
            </a:lvl6pPr>
            <a:lvl7pPr marL="3200400" marR="0" lvl="6" indent="-358901" algn="l" rtl="0">
              <a:spcBef>
                <a:spcPts val="2300"/>
              </a:spcBef>
              <a:spcAft>
                <a:spcPts val="0"/>
              </a:spcAft>
              <a:buClr>
                <a:schemeClr val="dk1"/>
              </a:buClr>
              <a:buSzPts val="2052"/>
              <a:buFont typeface="Gill Sans"/>
              <a:buChar char="•"/>
              <a:defRPr sz="1200" b="0" i="0" u="none" strike="noStrike" cap="none">
                <a:solidFill>
                  <a:schemeClr val="dk1"/>
                </a:solidFill>
                <a:latin typeface="Arial"/>
                <a:ea typeface="Arial"/>
                <a:cs typeface="Arial"/>
                <a:sym typeface="Arial"/>
              </a:defRPr>
            </a:lvl7pPr>
            <a:lvl8pPr marL="3657600" marR="0" lvl="7" indent="-358902" algn="l" rtl="0">
              <a:spcBef>
                <a:spcPts val="2300"/>
              </a:spcBef>
              <a:spcAft>
                <a:spcPts val="0"/>
              </a:spcAft>
              <a:buClr>
                <a:schemeClr val="dk1"/>
              </a:buClr>
              <a:buSzPts val="2052"/>
              <a:buFont typeface="Gill Sans"/>
              <a:buChar char="•"/>
              <a:defRPr sz="1200" b="0" i="0" u="none" strike="noStrike" cap="none">
                <a:solidFill>
                  <a:schemeClr val="dk1"/>
                </a:solidFill>
                <a:latin typeface="Arial"/>
                <a:ea typeface="Arial"/>
                <a:cs typeface="Arial"/>
                <a:sym typeface="Arial"/>
              </a:defRPr>
            </a:lvl8pPr>
            <a:lvl9pPr marL="4114800" marR="0" lvl="8" indent="-358902" algn="l" rtl="0">
              <a:spcBef>
                <a:spcPts val="2300"/>
              </a:spcBef>
              <a:spcAft>
                <a:spcPts val="0"/>
              </a:spcAft>
              <a:buClr>
                <a:schemeClr val="dk1"/>
              </a:buClr>
              <a:buSzPts val="2052"/>
              <a:buFont typeface="Gill Sans"/>
              <a:buChar char="•"/>
              <a:defRPr sz="1200" b="0" i="0" u="none" strike="noStrike" cap="none">
                <a:solidFill>
                  <a:schemeClr val="dk1"/>
                </a:solidFill>
                <a:latin typeface="Arial"/>
                <a:ea typeface="Arial"/>
                <a:cs typeface="Arial"/>
                <a:sym typeface="Arial"/>
              </a:defRPr>
            </a:lvl9pPr>
          </a:lstStyle>
          <a:p>
            <a:endParaRPr/>
          </a:p>
        </p:txBody>
      </p:sp>
      <p:sp>
        <p:nvSpPr>
          <p:cNvPr id="101" name="Google Shape;101;p12"/>
          <p:cNvSpPr txBox="1">
            <a:spLocks noGrp="1"/>
          </p:cNvSpPr>
          <p:nvPr>
            <p:ph type="body" idx="3"/>
          </p:nvPr>
        </p:nvSpPr>
        <p:spPr>
          <a:xfrm>
            <a:off x="4645152" y="1296061"/>
            <a:ext cx="4205657"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00"/>
              </a:spcBef>
              <a:spcAft>
                <a:spcPts val="0"/>
              </a:spcAft>
              <a:buClr>
                <a:schemeClr val="dk1"/>
              </a:buClr>
              <a:buSzPts val="2309"/>
              <a:buFont typeface="Gill Sans"/>
              <a:buNone/>
              <a:defRPr sz="135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900"/>
              </a:spcBef>
              <a:spcAft>
                <a:spcPts val="0"/>
              </a:spcAft>
              <a:buClr>
                <a:schemeClr val="dk1"/>
              </a:buClr>
              <a:buSzPts val="2565"/>
              <a:buFont typeface="Gill Sans"/>
              <a:buNone/>
              <a:defRPr sz="15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900"/>
              </a:spcBef>
              <a:spcAft>
                <a:spcPts val="0"/>
              </a:spcAft>
              <a:buClr>
                <a:schemeClr val="dk1"/>
              </a:buClr>
              <a:buSzPts val="2309"/>
              <a:buFont typeface="Gill Sans"/>
              <a:buNone/>
              <a:defRPr sz="135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900"/>
              </a:spcBef>
              <a:spcAft>
                <a:spcPts val="0"/>
              </a:spcAft>
              <a:buClr>
                <a:schemeClr val="dk1"/>
              </a:buClr>
              <a:buSzPts val="2052"/>
              <a:buFont typeface="Gill Sans"/>
              <a:buNone/>
              <a:defRPr sz="12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900"/>
              </a:spcBef>
              <a:spcAft>
                <a:spcPts val="0"/>
              </a:spcAft>
              <a:buClr>
                <a:schemeClr val="dk1"/>
              </a:buClr>
              <a:buSzPts val="2052"/>
              <a:buFont typeface="Gill Sans"/>
              <a:buNone/>
              <a:defRPr sz="1200" b="1" i="0" u="none" strike="noStrike" cap="none">
                <a:solidFill>
                  <a:schemeClr val="dk1"/>
                </a:solidFill>
                <a:latin typeface="Georgia"/>
                <a:ea typeface="Georgia"/>
                <a:cs typeface="Georgia"/>
                <a:sym typeface="Georgia"/>
              </a:defRPr>
            </a:lvl5pPr>
            <a:lvl6pPr marL="2743200" marR="0" lvl="5" indent="-228600" algn="l" rtl="0">
              <a:spcBef>
                <a:spcPts val="2300"/>
              </a:spcBef>
              <a:spcAft>
                <a:spcPts val="0"/>
              </a:spcAft>
              <a:buClr>
                <a:schemeClr val="dk1"/>
              </a:buClr>
              <a:buSzPts val="2052"/>
              <a:buFont typeface="Gill Sans"/>
              <a:buNone/>
              <a:defRPr sz="1200" b="1" i="0" u="none" strike="noStrike" cap="none">
                <a:solidFill>
                  <a:schemeClr val="dk1"/>
                </a:solidFill>
                <a:latin typeface="Arial"/>
                <a:ea typeface="Arial"/>
                <a:cs typeface="Arial"/>
                <a:sym typeface="Arial"/>
              </a:defRPr>
            </a:lvl6pPr>
            <a:lvl7pPr marL="3200400" marR="0" lvl="6" indent="-228600" algn="l" rtl="0">
              <a:spcBef>
                <a:spcPts val="2300"/>
              </a:spcBef>
              <a:spcAft>
                <a:spcPts val="0"/>
              </a:spcAft>
              <a:buClr>
                <a:schemeClr val="dk1"/>
              </a:buClr>
              <a:buSzPts val="2052"/>
              <a:buFont typeface="Gill Sans"/>
              <a:buNone/>
              <a:defRPr sz="1200" b="1" i="0" u="none" strike="noStrike" cap="none">
                <a:solidFill>
                  <a:schemeClr val="dk1"/>
                </a:solidFill>
                <a:latin typeface="Arial"/>
                <a:ea typeface="Arial"/>
                <a:cs typeface="Arial"/>
                <a:sym typeface="Arial"/>
              </a:defRPr>
            </a:lvl7pPr>
            <a:lvl8pPr marL="3657600" marR="0" lvl="7" indent="-228600" algn="l" rtl="0">
              <a:spcBef>
                <a:spcPts val="2300"/>
              </a:spcBef>
              <a:spcAft>
                <a:spcPts val="0"/>
              </a:spcAft>
              <a:buClr>
                <a:schemeClr val="dk1"/>
              </a:buClr>
              <a:buSzPts val="2052"/>
              <a:buFont typeface="Gill Sans"/>
              <a:buNone/>
              <a:defRPr sz="1200" b="1" i="0" u="none" strike="noStrike" cap="none">
                <a:solidFill>
                  <a:schemeClr val="dk1"/>
                </a:solidFill>
                <a:latin typeface="Arial"/>
                <a:ea typeface="Arial"/>
                <a:cs typeface="Arial"/>
                <a:sym typeface="Arial"/>
              </a:defRPr>
            </a:lvl8pPr>
            <a:lvl9pPr marL="4114800" marR="0" lvl="8" indent="-228600" algn="l" rtl="0">
              <a:spcBef>
                <a:spcPts val="2300"/>
              </a:spcBef>
              <a:spcAft>
                <a:spcPts val="0"/>
              </a:spcAft>
              <a:buClr>
                <a:schemeClr val="dk1"/>
              </a:buClr>
              <a:buSzPts val="2052"/>
              <a:buFont typeface="Gill Sans"/>
              <a:buNone/>
              <a:defRPr sz="1200" b="1" i="0" u="none" strike="noStrike" cap="none">
                <a:solidFill>
                  <a:schemeClr val="dk1"/>
                </a:solidFill>
                <a:latin typeface="Arial"/>
                <a:ea typeface="Arial"/>
                <a:cs typeface="Arial"/>
                <a:sym typeface="Arial"/>
              </a:defRPr>
            </a:lvl9pPr>
          </a:lstStyle>
          <a:p>
            <a:endParaRPr/>
          </a:p>
        </p:txBody>
      </p:sp>
      <p:sp>
        <p:nvSpPr>
          <p:cNvPr id="102" name="Google Shape;102;p12"/>
          <p:cNvSpPr txBox="1">
            <a:spLocks noGrp="1"/>
          </p:cNvSpPr>
          <p:nvPr>
            <p:ph type="body" idx="4"/>
          </p:nvPr>
        </p:nvSpPr>
        <p:spPr>
          <a:xfrm>
            <a:off x="4645152" y="1888456"/>
            <a:ext cx="4205657" cy="23831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900"/>
              </a:spcBef>
              <a:spcAft>
                <a:spcPts val="0"/>
              </a:spcAft>
              <a:buClr>
                <a:schemeClr val="dk1"/>
              </a:buClr>
              <a:buSzPts val="2565"/>
              <a:buFont typeface="Gill Sans"/>
              <a:buNone/>
              <a:defRPr sz="15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900"/>
              </a:spcBef>
              <a:spcAft>
                <a:spcPts val="0"/>
              </a:spcAft>
              <a:buClr>
                <a:schemeClr val="dk1"/>
              </a:buClr>
              <a:buSzPts val="2309"/>
              <a:buFont typeface="Gill Sans"/>
              <a:buNone/>
              <a:defRPr sz="135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900"/>
              </a:spcBef>
              <a:spcAft>
                <a:spcPts val="0"/>
              </a:spcAft>
              <a:buClr>
                <a:schemeClr val="dk1"/>
              </a:buClr>
              <a:buSzPts val="2052"/>
              <a:buFont typeface="Gill Sans"/>
              <a:buNone/>
              <a:defRPr sz="12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900"/>
              </a:spcBef>
              <a:spcAft>
                <a:spcPts val="0"/>
              </a:spcAft>
              <a:buClr>
                <a:schemeClr val="dk1"/>
              </a:buClr>
              <a:buSzPts val="2052"/>
              <a:buFont typeface="Gill Sans"/>
              <a:buNone/>
              <a:defRPr sz="1200" b="0" i="0" u="none" strike="noStrike" cap="none">
                <a:solidFill>
                  <a:schemeClr val="dk1"/>
                </a:solidFill>
                <a:latin typeface="Georgia"/>
                <a:ea typeface="Georgia"/>
                <a:cs typeface="Georgia"/>
                <a:sym typeface="Georgia"/>
              </a:defRPr>
            </a:lvl5pPr>
            <a:lvl6pPr marL="2743200" marR="0" lvl="5" indent="-358901" algn="l" rtl="0">
              <a:spcBef>
                <a:spcPts val="2300"/>
              </a:spcBef>
              <a:spcAft>
                <a:spcPts val="0"/>
              </a:spcAft>
              <a:buClr>
                <a:schemeClr val="dk1"/>
              </a:buClr>
              <a:buSzPts val="2052"/>
              <a:buFont typeface="Gill Sans"/>
              <a:buChar char="•"/>
              <a:defRPr sz="1200" b="0" i="0" u="none" strike="noStrike" cap="none">
                <a:solidFill>
                  <a:schemeClr val="dk1"/>
                </a:solidFill>
                <a:latin typeface="Arial"/>
                <a:ea typeface="Arial"/>
                <a:cs typeface="Arial"/>
                <a:sym typeface="Arial"/>
              </a:defRPr>
            </a:lvl6pPr>
            <a:lvl7pPr marL="3200400" marR="0" lvl="6" indent="-358901" algn="l" rtl="0">
              <a:spcBef>
                <a:spcPts val="2300"/>
              </a:spcBef>
              <a:spcAft>
                <a:spcPts val="0"/>
              </a:spcAft>
              <a:buClr>
                <a:schemeClr val="dk1"/>
              </a:buClr>
              <a:buSzPts val="2052"/>
              <a:buFont typeface="Gill Sans"/>
              <a:buChar char="•"/>
              <a:defRPr sz="1200" b="0" i="0" u="none" strike="noStrike" cap="none">
                <a:solidFill>
                  <a:schemeClr val="dk1"/>
                </a:solidFill>
                <a:latin typeface="Arial"/>
                <a:ea typeface="Arial"/>
                <a:cs typeface="Arial"/>
                <a:sym typeface="Arial"/>
              </a:defRPr>
            </a:lvl7pPr>
            <a:lvl8pPr marL="3657600" marR="0" lvl="7" indent="-358902" algn="l" rtl="0">
              <a:spcBef>
                <a:spcPts val="2300"/>
              </a:spcBef>
              <a:spcAft>
                <a:spcPts val="0"/>
              </a:spcAft>
              <a:buClr>
                <a:schemeClr val="dk1"/>
              </a:buClr>
              <a:buSzPts val="2052"/>
              <a:buFont typeface="Gill Sans"/>
              <a:buChar char="•"/>
              <a:defRPr sz="1200" b="0" i="0" u="none" strike="noStrike" cap="none">
                <a:solidFill>
                  <a:schemeClr val="dk1"/>
                </a:solidFill>
                <a:latin typeface="Arial"/>
                <a:ea typeface="Arial"/>
                <a:cs typeface="Arial"/>
                <a:sym typeface="Arial"/>
              </a:defRPr>
            </a:lvl8pPr>
            <a:lvl9pPr marL="4114800" marR="0" lvl="8" indent="-358902" algn="l" rtl="0">
              <a:spcBef>
                <a:spcPts val="2300"/>
              </a:spcBef>
              <a:spcAft>
                <a:spcPts val="0"/>
              </a:spcAft>
              <a:buClr>
                <a:schemeClr val="dk1"/>
              </a:buClr>
              <a:buSzPts val="2052"/>
              <a:buFont typeface="Gill Sans"/>
              <a:buChar char="•"/>
              <a:defRPr sz="1200" b="0" i="0" u="none" strike="noStrike" cap="none">
                <a:solidFill>
                  <a:schemeClr val="dk1"/>
                </a:solidFill>
                <a:latin typeface="Arial"/>
                <a:ea typeface="Arial"/>
                <a:cs typeface="Arial"/>
                <a:sym typeface="Arial"/>
              </a:defRPr>
            </a:lvl9pPr>
          </a:lstStyle>
          <a:p>
            <a:endParaRPr/>
          </a:p>
        </p:txBody>
      </p:sp>
      <p:sp>
        <p:nvSpPr>
          <p:cNvPr id="103" name="Google Shape;103;p12"/>
          <p:cNvSpPr txBox="1">
            <a:spLocks noGrp="1"/>
          </p:cNvSpPr>
          <p:nvPr>
            <p:ph type="dt" idx="10"/>
          </p:nvPr>
        </p:nvSpPr>
        <p:spPr>
          <a:xfrm>
            <a:off x="5863329" y="4543239"/>
            <a:ext cx="21336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2"/>
          <p:cNvSpPr txBox="1">
            <a:spLocks noGrp="1"/>
          </p:cNvSpPr>
          <p:nvPr>
            <p:ph type="ftr" idx="11"/>
          </p:nvPr>
        </p:nvSpPr>
        <p:spPr>
          <a:xfrm>
            <a:off x="905315" y="4543239"/>
            <a:ext cx="3778017"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cxnSp>
        <p:nvCxnSpPr>
          <p:cNvPr id="106" name="Google Shape;106;p12"/>
          <p:cNvCxnSpPr/>
          <p:nvPr/>
        </p:nvCxnSpPr>
        <p:spPr>
          <a:xfrm>
            <a:off x="378300" y="1775883"/>
            <a:ext cx="4038253" cy="1191"/>
          </a:xfrm>
          <a:prstGeom prst="straightConnector1">
            <a:avLst/>
          </a:prstGeom>
          <a:noFill/>
          <a:ln w="9525" cap="flat" cmpd="sng">
            <a:solidFill>
              <a:srgbClr val="CC091E"/>
            </a:solidFill>
            <a:prstDash val="solid"/>
            <a:round/>
            <a:headEnd type="none" w="sm" len="sm"/>
            <a:tailEnd type="none" w="sm" len="sm"/>
          </a:ln>
        </p:spPr>
      </p:cxnSp>
      <p:cxnSp>
        <p:nvCxnSpPr>
          <p:cNvPr id="107" name="Google Shape;107;p12"/>
          <p:cNvCxnSpPr/>
          <p:nvPr/>
        </p:nvCxnSpPr>
        <p:spPr>
          <a:xfrm>
            <a:off x="4645153" y="1775883"/>
            <a:ext cx="4205657" cy="0"/>
          </a:xfrm>
          <a:prstGeom prst="straightConnector1">
            <a:avLst/>
          </a:prstGeom>
          <a:noFill/>
          <a:ln w="9525" cap="flat" cmpd="sng">
            <a:solidFill>
              <a:srgbClr val="CC091E"/>
            </a:solidFill>
            <a:prstDash val="solid"/>
            <a:round/>
            <a:headEnd type="none" w="sm" len="sm"/>
            <a:tailEnd type="none" w="sm" len="sm"/>
          </a:ln>
        </p:spPr>
      </p:cxnSp>
      <p:sp>
        <p:nvSpPr>
          <p:cNvPr id="108" name="Google Shape;108;p12"/>
          <p:cNvSpPr txBox="1">
            <a:spLocks noGrp="1"/>
          </p:cNvSpPr>
          <p:nvPr>
            <p:ph type="title"/>
          </p:nvPr>
        </p:nvSpPr>
        <p:spPr>
          <a:xfrm>
            <a:off x="378299" y="147353"/>
            <a:ext cx="8472510" cy="89072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09"/>
        <p:cNvGrpSpPr/>
        <p:nvPr/>
      </p:nvGrpSpPr>
      <p:grpSpPr>
        <a:xfrm>
          <a:off x="0" y="0"/>
          <a:ext cx="0" cy="0"/>
          <a:chOff x="0" y="0"/>
          <a:chExt cx="0" cy="0"/>
        </a:xfrm>
      </p:grpSpPr>
      <p:sp>
        <p:nvSpPr>
          <p:cNvPr id="110" name="Google Shape;110;p13"/>
          <p:cNvSpPr/>
          <p:nvPr/>
        </p:nvSpPr>
        <p:spPr>
          <a:xfrm>
            <a:off x="0" y="-1"/>
            <a:ext cx="9144000" cy="493545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nvGrpSpPr>
          <p:cNvPr id="111" name="Google Shape;111;p13"/>
          <p:cNvGrpSpPr/>
          <p:nvPr/>
        </p:nvGrpSpPr>
        <p:grpSpPr>
          <a:xfrm>
            <a:off x="224608" y="4584206"/>
            <a:ext cx="606129" cy="436363"/>
            <a:chOff x="142110" y="2071669"/>
            <a:chExt cx="547076" cy="525133"/>
          </a:xfrm>
        </p:grpSpPr>
        <p:sp>
          <p:nvSpPr>
            <p:cNvPr id="112" name="Google Shape;112;p13"/>
            <p:cNvSpPr/>
            <p:nvPr/>
          </p:nvSpPr>
          <p:spPr>
            <a:xfrm>
              <a:off x="142110" y="2071669"/>
              <a:ext cx="547076" cy="525133"/>
            </a:xfrm>
            <a:prstGeom prst="rect">
              <a:avLst/>
            </a:prstGeom>
            <a:solidFill>
              <a:srgbClr val="CD0F23"/>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rgbClr val="000000"/>
                </a:solidFill>
                <a:latin typeface="Gill Sans"/>
                <a:ea typeface="Gill Sans"/>
                <a:cs typeface="Gill Sans"/>
                <a:sym typeface="Gill Sans"/>
              </a:endParaRPr>
            </a:p>
          </p:txBody>
        </p:sp>
        <p:pic>
          <p:nvPicPr>
            <p:cNvPr id="113" name="Google Shape;113;p13"/>
            <p:cNvPicPr preferRelativeResize="0"/>
            <p:nvPr/>
          </p:nvPicPr>
          <p:blipFill rotWithShape="1">
            <a:blip r:embed="rId2">
              <a:alphaModFix/>
            </a:blip>
            <a:srcRect/>
            <a:stretch/>
          </p:blipFill>
          <p:spPr>
            <a:xfrm>
              <a:off x="193946" y="2110543"/>
              <a:ext cx="430425" cy="402135"/>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14"/>
        <p:cNvGrpSpPr/>
        <p:nvPr/>
      </p:nvGrpSpPr>
      <p:grpSpPr>
        <a:xfrm>
          <a:off x="0" y="0"/>
          <a:ext cx="0" cy="0"/>
          <a:chOff x="0" y="0"/>
          <a:chExt cx="0" cy="0"/>
        </a:xfrm>
      </p:grpSpPr>
      <p:sp>
        <p:nvSpPr>
          <p:cNvPr id="115" name="Google Shape;115;p14"/>
          <p:cNvSpPr/>
          <p:nvPr/>
        </p:nvSpPr>
        <p:spPr>
          <a:xfrm>
            <a:off x="0" y="-1"/>
            <a:ext cx="9144000" cy="493545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nvGrpSpPr>
          <p:cNvPr id="116" name="Google Shape;116;p14"/>
          <p:cNvGrpSpPr/>
          <p:nvPr/>
        </p:nvGrpSpPr>
        <p:grpSpPr>
          <a:xfrm>
            <a:off x="8252548" y="4466197"/>
            <a:ext cx="606129" cy="436363"/>
            <a:chOff x="142110" y="2071669"/>
            <a:chExt cx="547076" cy="525133"/>
          </a:xfrm>
        </p:grpSpPr>
        <p:sp>
          <p:nvSpPr>
            <p:cNvPr id="117" name="Google Shape;117;p14"/>
            <p:cNvSpPr/>
            <p:nvPr/>
          </p:nvSpPr>
          <p:spPr>
            <a:xfrm>
              <a:off x="142110" y="2071669"/>
              <a:ext cx="547076" cy="525133"/>
            </a:xfrm>
            <a:prstGeom prst="rect">
              <a:avLst/>
            </a:prstGeom>
            <a:solidFill>
              <a:srgbClr val="CD0F23"/>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rgbClr val="000000"/>
                </a:solidFill>
                <a:latin typeface="Gill Sans"/>
                <a:ea typeface="Gill Sans"/>
                <a:cs typeface="Gill Sans"/>
                <a:sym typeface="Gill Sans"/>
              </a:endParaRPr>
            </a:p>
          </p:txBody>
        </p:sp>
        <p:pic>
          <p:nvPicPr>
            <p:cNvPr id="118" name="Google Shape;118;p14"/>
            <p:cNvPicPr preferRelativeResize="0"/>
            <p:nvPr/>
          </p:nvPicPr>
          <p:blipFill rotWithShape="1">
            <a:blip r:embed="rId2">
              <a:alphaModFix/>
            </a:blip>
            <a:srcRect/>
            <a:stretch/>
          </p:blipFill>
          <p:spPr>
            <a:xfrm>
              <a:off x="193946" y="2110543"/>
              <a:ext cx="430425" cy="402135"/>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19"/>
        <p:cNvGrpSpPr/>
        <p:nvPr/>
      </p:nvGrpSpPr>
      <p:grpSpPr>
        <a:xfrm>
          <a:off x="0" y="0"/>
          <a:ext cx="0" cy="0"/>
          <a:chOff x="0" y="0"/>
          <a:chExt cx="0" cy="0"/>
        </a:xfrm>
      </p:grpSpPr>
      <p:sp>
        <p:nvSpPr>
          <p:cNvPr id="120" name="Google Shape;120;p15"/>
          <p:cNvSpPr/>
          <p:nvPr/>
        </p:nvSpPr>
        <p:spPr>
          <a:xfrm>
            <a:off x="0" y="-1"/>
            <a:ext cx="9144000" cy="493545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1" name="Google Shape;121;p15"/>
          <p:cNvSpPr/>
          <p:nvPr/>
        </p:nvSpPr>
        <p:spPr>
          <a:xfrm>
            <a:off x="0" y="-1"/>
            <a:ext cx="9144000" cy="493545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Questions">
  <p:cSld name="1_Questions">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378299" y="471339"/>
            <a:ext cx="8472510" cy="515940"/>
          </a:xfrm>
          <a:prstGeom prst="rect">
            <a:avLst/>
          </a:prstGeom>
          <a:noFill/>
          <a:ln>
            <a:noFill/>
          </a:ln>
        </p:spPr>
        <p:txBody>
          <a:bodyPr spcFirstLastPara="1" wrap="square" lIns="0" tIns="0" rIns="0" bIns="45700" anchor="b" anchorCtr="0">
            <a:noAutofit/>
          </a:bodyPr>
          <a:lstStyle>
            <a:lvl1pPr lvl="0" algn="l">
              <a:spcBef>
                <a:spcPts val="0"/>
              </a:spcBef>
              <a:spcAft>
                <a:spcPts val="0"/>
              </a:spcAft>
              <a:buSzPts val="1400"/>
              <a:buNone/>
              <a:defRPr sz="33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4" name="Google Shape;124;p16"/>
          <p:cNvSpPr>
            <a:spLocks noGrp="1"/>
          </p:cNvSpPr>
          <p:nvPr>
            <p:ph type="pic" idx="2"/>
          </p:nvPr>
        </p:nvSpPr>
        <p:spPr>
          <a:xfrm>
            <a:off x="378299" y="1141208"/>
            <a:ext cx="8472510" cy="1585389"/>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100000"/>
              </a:lnSpc>
              <a:spcBef>
                <a:spcPts val="900"/>
              </a:spcBef>
              <a:spcAft>
                <a:spcPts val="0"/>
              </a:spcAft>
              <a:buClr>
                <a:schemeClr val="dk1"/>
              </a:buClr>
              <a:buSzPts val="4104"/>
              <a:buFont typeface="Gill Sans"/>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900"/>
              </a:spcBef>
              <a:spcAft>
                <a:spcPts val="0"/>
              </a:spcAft>
              <a:buClr>
                <a:schemeClr val="dk1"/>
              </a:buClr>
              <a:buSzPts val="3591"/>
              <a:buFont typeface="Gill Sans"/>
              <a:buNone/>
              <a:defRPr sz="2100" b="0" i="0" u="none" strike="noStrike" cap="none">
                <a:solidFill>
                  <a:schemeClr val="dk1"/>
                </a:solidFill>
                <a:latin typeface="Georgia"/>
                <a:ea typeface="Georgia"/>
                <a:cs typeface="Georgia"/>
                <a:sym typeface="Georgia"/>
              </a:defRPr>
            </a:lvl2pPr>
            <a:lvl3pPr marR="0" lvl="2"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900"/>
              </a:spcBef>
              <a:spcAft>
                <a:spcPts val="0"/>
              </a:spcAft>
              <a:buClr>
                <a:schemeClr val="dk1"/>
              </a:buClr>
              <a:buSzPts val="2565"/>
              <a:buFont typeface="Gill Sans"/>
              <a:buNone/>
              <a:defRPr sz="1500" b="0" i="0" u="none" strike="noStrike" cap="none">
                <a:solidFill>
                  <a:schemeClr val="dk1"/>
                </a:solidFill>
                <a:latin typeface="Georgia"/>
                <a:ea typeface="Georgia"/>
                <a:cs typeface="Georgia"/>
                <a:sym typeface="Georgia"/>
              </a:defRPr>
            </a:lvl4pPr>
            <a:lvl5pPr marR="0" lvl="4" algn="l" rtl="0">
              <a:lnSpc>
                <a:spcPct val="100000"/>
              </a:lnSpc>
              <a:spcBef>
                <a:spcPts val="900"/>
              </a:spcBef>
              <a:spcAft>
                <a:spcPts val="0"/>
              </a:spcAft>
              <a:buClr>
                <a:schemeClr val="dk1"/>
              </a:buClr>
              <a:buSzPts val="2565"/>
              <a:buFont typeface="Gill Sans"/>
              <a:buNone/>
              <a:defRPr sz="1500" b="0" i="0" u="none" strike="noStrike" cap="none">
                <a:solidFill>
                  <a:schemeClr val="dk1"/>
                </a:solidFill>
                <a:latin typeface="Georgia"/>
                <a:ea typeface="Georgia"/>
                <a:cs typeface="Georgia"/>
                <a:sym typeface="Georgia"/>
              </a:defRPr>
            </a:lvl5pPr>
            <a:lvl6pPr marR="0" lvl="5" algn="l" rtl="0">
              <a:spcBef>
                <a:spcPts val="2300"/>
              </a:spcBef>
              <a:spcAft>
                <a:spcPts val="0"/>
              </a:spcAft>
              <a:buClr>
                <a:schemeClr val="dk1"/>
              </a:buClr>
              <a:buSzPts val="2565"/>
              <a:buFont typeface="Gill Sans"/>
              <a:buNone/>
              <a:defRPr sz="1500" b="0" i="0" u="none" strike="noStrike" cap="none">
                <a:solidFill>
                  <a:schemeClr val="dk1"/>
                </a:solidFill>
                <a:latin typeface="Arial"/>
                <a:ea typeface="Arial"/>
                <a:cs typeface="Arial"/>
                <a:sym typeface="Arial"/>
              </a:defRPr>
            </a:lvl6pPr>
            <a:lvl7pPr marR="0" lvl="6" algn="l" rtl="0">
              <a:spcBef>
                <a:spcPts val="2300"/>
              </a:spcBef>
              <a:spcAft>
                <a:spcPts val="0"/>
              </a:spcAft>
              <a:buClr>
                <a:schemeClr val="dk1"/>
              </a:buClr>
              <a:buSzPts val="2565"/>
              <a:buFont typeface="Gill Sans"/>
              <a:buNone/>
              <a:defRPr sz="1500" b="0" i="0" u="none" strike="noStrike" cap="none">
                <a:solidFill>
                  <a:schemeClr val="dk1"/>
                </a:solidFill>
                <a:latin typeface="Arial"/>
                <a:ea typeface="Arial"/>
                <a:cs typeface="Arial"/>
                <a:sym typeface="Arial"/>
              </a:defRPr>
            </a:lvl7pPr>
            <a:lvl8pPr marR="0" lvl="7" algn="l" rtl="0">
              <a:spcBef>
                <a:spcPts val="2300"/>
              </a:spcBef>
              <a:spcAft>
                <a:spcPts val="0"/>
              </a:spcAft>
              <a:buClr>
                <a:schemeClr val="dk1"/>
              </a:buClr>
              <a:buSzPts val="2565"/>
              <a:buFont typeface="Gill Sans"/>
              <a:buNone/>
              <a:defRPr sz="1500" b="0" i="0" u="none" strike="noStrike" cap="none">
                <a:solidFill>
                  <a:schemeClr val="dk1"/>
                </a:solidFill>
                <a:latin typeface="Arial"/>
                <a:ea typeface="Arial"/>
                <a:cs typeface="Arial"/>
                <a:sym typeface="Arial"/>
              </a:defRPr>
            </a:lvl8pPr>
            <a:lvl9pPr marR="0" lvl="8" algn="l" rtl="0">
              <a:spcBef>
                <a:spcPts val="2300"/>
              </a:spcBef>
              <a:spcAft>
                <a:spcPts val="0"/>
              </a:spcAft>
              <a:buClr>
                <a:schemeClr val="dk1"/>
              </a:buClr>
              <a:buSzPts val="2565"/>
              <a:buFont typeface="Gill Sans"/>
              <a:buNone/>
              <a:defRPr sz="1500" b="0" i="0" u="none" strike="noStrike" cap="none">
                <a:solidFill>
                  <a:schemeClr val="dk1"/>
                </a:solidFill>
                <a:latin typeface="Arial"/>
                <a:ea typeface="Arial"/>
                <a:cs typeface="Arial"/>
                <a:sym typeface="Arial"/>
              </a:defRPr>
            </a:lvl9pPr>
          </a:lstStyle>
          <a:p>
            <a:endParaRPr/>
          </a:p>
        </p:txBody>
      </p:sp>
      <p:sp>
        <p:nvSpPr>
          <p:cNvPr id="125" name="Google Shape;125;p16"/>
          <p:cNvSpPr txBox="1">
            <a:spLocks noGrp="1"/>
          </p:cNvSpPr>
          <p:nvPr>
            <p:ph type="dt" idx="10"/>
          </p:nvPr>
        </p:nvSpPr>
        <p:spPr>
          <a:xfrm>
            <a:off x="5863329" y="4543239"/>
            <a:ext cx="21336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6"/>
          <p:cNvSpPr txBox="1">
            <a:spLocks noGrp="1"/>
          </p:cNvSpPr>
          <p:nvPr>
            <p:ph type="ftr" idx="11"/>
          </p:nvPr>
        </p:nvSpPr>
        <p:spPr>
          <a:xfrm>
            <a:off x="905315" y="4543239"/>
            <a:ext cx="3778017"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6"/>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16"/>
          <p:cNvSpPr txBox="1">
            <a:spLocks noGrp="1"/>
          </p:cNvSpPr>
          <p:nvPr>
            <p:ph type="body" idx="1"/>
          </p:nvPr>
        </p:nvSpPr>
        <p:spPr>
          <a:xfrm>
            <a:off x="378298" y="2824851"/>
            <a:ext cx="2610111" cy="1209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5pPr>
            <a:lvl6pPr marL="2743200" marR="0" lvl="5"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6pPr>
            <a:lvl7pPr marL="3200400" marR="0" lvl="6"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7pPr>
            <a:lvl8pPr marL="3657600" marR="0" lvl="7"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8pPr>
            <a:lvl9pPr marL="4114800" marR="0" lvl="8"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9pPr>
          </a:lstStyle>
          <a:p>
            <a:endParaRPr/>
          </a:p>
        </p:txBody>
      </p:sp>
      <p:sp>
        <p:nvSpPr>
          <p:cNvPr id="129" name="Google Shape;129;p16"/>
          <p:cNvSpPr txBox="1">
            <a:spLocks noGrp="1"/>
          </p:cNvSpPr>
          <p:nvPr>
            <p:ph type="body" idx="3"/>
          </p:nvPr>
        </p:nvSpPr>
        <p:spPr>
          <a:xfrm>
            <a:off x="3309498" y="2824851"/>
            <a:ext cx="2610111" cy="1209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5pPr>
            <a:lvl6pPr marL="2743200" marR="0" lvl="5"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6pPr>
            <a:lvl7pPr marL="3200400" marR="0" lvl="6"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7pPr>
            <a:lvl8pPr marL="3657600" marR="0" lvl="7"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8pPr>
            <a:lvl9pPr marL="4114800" marR="0" lvl="8"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9pPr>
          </a:lstStyle>
          <a:p>
            <a:endParaRPr/>
          </a:p>
        </p:txBody>
      </p:sp>
      <p:sp>
        <p:nvSpPr>
          <p:cNvPr id="130" name="Google Shape;130;p16"/>
          <p:cNvSpPr txBox="1">
            <a:spLocks noGrp="1"/>
          </p:cNvSpPr>
          <p:nvPr>
            <p:ph type="body" idx="4"/>
          </p:nvPr>
        </p:nvSpPr>
        <p:spPr>
          <a:xfrm>
            <a:off x="6240698" y="2825307"/>
            <a:ext cx="2610111" cy="1209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5pPr>
            <a:lvl6pPr marL="2743200" marR="0" lvl="5"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6pPr>
            <a:lvl7pPr marL="3200400" marR="0" lvl="6"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7pPr>
            <a:lvl8pPr marL="3657600" marR="0" lvl="7"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8pPr>
            <a:lvl9pPr marL="4114800" marR="0" lvl="8"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9pPr>
          </a:lstStyle>
          <a:p>
            <a:endParaRPr/>
          </a:p>
        </p:txBody>
      </p:sp>
      <p:grpSp>
        <p:nvGrpSpPr>
          <p:cNvPr id="131" name="Google Shape;131;p16"/>
          <p:cNvGrpSpPr/>
          <p:nvPr/>
        </p:nvGrpSpPr>
        <p:grpSpPr>
          <a:xfrm>
            <a:off x="314154" y="163378"/>
            <a:ext cx="2260022" cy="219678"/>
            <a:chOff x="388502" y="231958"/>
            <a:chExt cx="2260022" cy="219678"/>
          </a:xfrm>
        </p:grpSpPr>
        <p:grpSp>
          <p:nvGrpSpPr>
            <p:cNvPr id="132" name="Google Shape;132;p16"/>
            <p:cNvGrpSpPr/>
            <p:nvPr/>
          </p:nvGrpSpPr>
          <p:grpSpPr>
            <a:xfrm>
              <a:off x="720718" y="231958"/>
              <a:ext cx="219678" cy="219678"/>
              <a:chOff x="680215" y="6240338"/>
              <a:chExt cx="235180" cy="235180"/>
            </a:xfrm>
          </p:grpSpPr>
          <p:sp>
            <p:nvSpPr>
              <p:cNvPr id="133" name="Google Shape;133;p16"/>
              <p:cNvSpPr/>
              <p:nvPr/>
            </p:nvSpPr>
            <p:spPr>
              <a:xfrm>
                <a:off x="680215" y="6240338"/>
                <a:ext cx="235180" cy="235180"/>
              </a:xfrm>
              <a:prstGeom prst="ellipse">
                <a:avLst/>
              </a:prstGeom>
              <a:solidFill>
                <a:srgbClr val="CD0F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Gill Sans"/>
                  <a:ea typeface="Gill Sans"/>
                  <a:cs typeface="Gill Sans"/>
                  <a:sym typeface="Gill Sans"/>
                </a:endParaRPr>
              </a:p>
            </p:txBody>
          </p:sp>
          <p:sp>
            <p:nvSpPr>
              <p:cNvPr id="134" name="Google Shape;134;p16"/>
              <p:cNvSpPr/>
              <p:nvPr/>
            </p:nvSpPr>
            <p:spPr>
              <a:xfrm>
                <a:off x="722954" y="6304513"/>
                <a:ext cx="147871" cy="120360"/>
              </a:xfrm>
              <a:custGeom>
                <a:avLst/>
                <a:gdLst/>
                <a:ahLst/>
                <a:cxnLst/>
                <a:rect l="l" t="t" r="r" b="b"/>
                <a:pathLst>
                  <a:path w="280" h="228" extrusionOk="0">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sp>
          <p:nvSpPr>
            <p:cNvPr id="135" name="Google Shape;135;p16"/>
            <p:cNvSpPr/>
            <p:nvPr/>
          </p:nvSpPr>
          <p:spPr>
            <a:xfrm>
              <a:off x="388502" y="236636"/>
              <a:ext cx="208872" cy="208180"/>
            </a:xfrm>
            <a:custGeom>
              <a:avLst/>
              <a:gdLst/>
              <a:ahLst/>
              <a:cxnLst/>
              <a:rect l="l" t="t" r="r" b="b"/>
              <a:pathLst>
                <a:path w="114" h="114" extrusionOk="0">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rgbClr val="CD0F2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136" name="Google Shape;136;p16"/>
            <p:cNvSpPr txBox="1"/>
            <p:nvPr/>
          </p:nvSpPr>
          <p:spPr>
            <a:xfrm>
              <a:off x="888623" y="236192"/>
              <a:ext cx="595035" cy="2000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00">
                  <a:solidFill>
                    <a:schemeClr val="accent1"/>
                  </a:solidFill>
                  <a:latin typeface="Georgia"/>
                  <a:ea typeface="Georgia"/>
                  <a:cs typeface="Georgia"/>
                  <a:sym typeface="Georgia"/>
                </a:rPr>
                <a:t>@ACGME</a:t>
              </a:r>
              <a:endParaRPr/>
            </a:p>
          </p:txBody>
        </p:sp>
        <p:sp>
          <p:nvSpPr>
            <p:cNvPr id="137" name="Google Shape;137;p16"/>
            <p:cNvSpPr txBox="1"/>
            <p:nvPr/>
          </p:nvSpPr>
          <p:spPr>
            <a:xfrm>
              <a:off x="1630297" y="239282"/>
              <a:ext cx="1018227" cy="2000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00">
                  <a:solidFill>
                    <a:srgbClr val="CD0F23"/>
                  </a:solidFill>
                  <a:latin typeface="Georgia"/>
                  <a:ea typeface="Georgia"/>
                  <a:cs typeface="Georgia"/>
                  <a:sym typeface="Georgia"/>
                </a:rPr>
                <a:t>WWW.ACGME.ORG</a:t>
              </a:r>
              <a:endParaRPr/>
            </a:p>
          </p:txBody>
        </p:sp>
        <p:sp>
          <p:nvSpPr>
            <p:cNvPr id="138" name="Google Shape;138;p16"/>
            <p:cNvSpPr/>
            <p:nvPr/>
          </p:nvSpPr>
          <p:spPr>
            <a:xfrm>
              <a:off x="1468481" y="247423"/>
              <a:ext cx="185242" cy="185856"/>
            </a:xfrm>
            <a:custGeom>
              <a:avLst/>
              <a:gdLst/>
              <a:ahLst/>
              <a:cxnLst/>
              <a:rect l="l" t="t" r="r" b="b"/>
              <a:pathLst>
                <a:path w="124" h="124" extrusionOk="0">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hank You">
  <p:cSld name="1_Thank You">
    <p:spTree>
      <p:nvGrpSpPr>
        <p:cNvPr id="1" name="Shape 139"/>
        <p:cNvGrpSpPr/>
        <p:nvPr/>
      </p:nvGrpSpPr>
      <p:grpSpPr>
        <a:xfrm>
          <a:off x="0" y="0"/>
          <a:ext cx="0" cy="0"/>
          <a:chOff x="0" y="0"/>
          <a:chExt cx="0" cy="0"/>
        </a:xfrm>
      </p:grpSpPr>
      <p:sp>
        <p:nvSpPr>
          <p:cNvPr id="140" name="Google Shape;140;p17"/>
          <p:cNvSpPr txBox="1">
            <a:spLocks noGrp="1"/>
          </p:cNvSpPr>
          <p:nvPr>
            <p:ph type="title"/>
          </p:nvPr>
        </p:nvSpPr>
        <p:spPr>
          <a:xfrm>
            <a:off x="378299" y="471339"/>
            <a:ext cx="8472510" cy="515940"/>
          </a:xfrm>
          <a:prstGeom prst="rect">
            <a:avLst/>
          </a:prstGeom>
          <a:noFill/>
          <a:ln>
            <a:noFill/>
          </a:ln>
        </p:spPr>
        <p:txBody>
          <a:bodyPr spcFirstLastPara="1" wrap="square" lIns="0" tIns="0" rIns="0" bIns="45700" anchor="b" anchorCtr="0">
            <a:noAutofit/>
          </a:bodyPr>
          <a:lstStyle>
            <a:lvl1pPr lvl="0" algn="l">
              <a:spcBef>
                <a:spcPts val="0"/>
              </a:spcBef>
              <a:spcAft>
                <a:spcPts val="0"/>
              </a:spcAft>
              <a:buSzPts val="1400"/>
              <a:buNone/>
              <a:defRPr sz="33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1" name="Google Shape;141;p17"/>
          <p:cNvSpPr>
            <a:spLocks noGrp="1"/>
          </p:cNvSpPr>
          <p:nvPr>
            <p:ph type="pic" idx="2"/>
          </p:nvPr>
        </p:nvSpPr>
        <p:spPr>
          <a:xfrm>
            <a:off x="378299" y="1141208"/>
            <a:ext cx="8472510" cy="1585389"/>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100000"/>
              </a:lnSpc>
              <a:spcBef>
                <a:spcPts val="900"/>
              </a:spcBef>
              <a:spcAft>
                <a:spcPts val="0"/>
              </a:spcAft>
              <a:buClr>
                <a:schemeClr val="dk1"/>
              </a:buClr>
              <a:buSzPts val="4104"/>
              <a:buFont typeface="Gill Sans"/>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900"/>
              </a:spcBef>
              <a:spcAft>
                <a:spcPts val="0"/>
              </a:spcAft>
              <a:buClr>
                <a:schemeClr val="dk1"/>
              </a:buClr>
              <a:buSzPts val="3591"/>
              <a:buFont typeface="Gill Sans"/>
              <a:buNone/>
              <a:defRPr sz="2100" b="0" i="0" u="none" strike="noStrike" cap="none">
                <a:solidFill>
                  <a:schemeClr val="dk1"/>
                </a:solidFill>
                <a:latin typeface="Georgia"/>
                <a:ea typeface="Georgia"/>
                <a:cs typeface="Georgia"/>
                <a:sym typeface="Georgia"/>
              </a:defRPr>
            </a:lvl2pPr>
            <a:lvl3pPr marR="0" lvl="2"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900"/>
              </a:spcBef>
              <a:spcAft>
                <a:spcPts val="0"/>
              </a:spcAft>
              <a:buClr>
                <a:schemeClr val="dk1"/>
              </a:buClr>
              <a:buSzPts val="2565"/>
              <a:buFont typeface="Gill Sans"/>
              <a:buNone/>
              <a:defRPr sz="1500" b="0" i="0" u="none" strike="noStrike" cap="none">
                <a:solidFill>
                  <a:schemeClr val="dk1"/>
                </a:solidFill>
                <a:latin typeface="Georgia"/>
                <a:ea typeface="Georgia"/>
                <a:cs typeface="Georgia"/>
                <a:sym typeface="Georgia"/>
              </a:defRPr>
            </a:lvl4pPr>
            <a:lvl5pPr marR="0" lvl="4" algn="l" rtl="0">
              <a:lnSpc>
                <a:spcPct val="100000"/>
              </a:lnSpc>
              <a:spcBef>
                <a:spcPts val="900"/>
              </a:spcBef>
              <a:spcAft>
                <a:spcPts val="0"/>
              </a:spcAft>
              <a:buClr>
                <a:schemeClr val="dk1"/>
              </a:buClr>
              <a:buSzPts val="2565"/>
              <a:buFont typeface="Gill Sans"/>
              <a:buNone/>
              <a:defRPr sz="1500" b="0" i="0" u="none" strike="noStrike" cap="none">
                <a:solidFill>
                  <a:schemeClr val="dk1"/>
                </a:solidFill>
                <a:latin typeface="Georgia"/>
                <a:ea typeface="Georgia"/>
                <a:cs typeface="Georgia"/>
                <a:sym typeface="Georgia"/>
              </a:defRPr>
            </a:lvl5pPr>
            <a:lvl6pPr marR="0" lvl="5" algn="l" rtl="0">
              <a:spcBef>
                <a:spcPts val="2300"/>
              </a:spcBef>
              <a:spcAft>
                <a:spcPts val="0"/>
              </a:spcAft>
              <a:buClr>
                <a:schemeClr val="dk1"/>
              </a:buClr>
              <a:buSzPts val="2565"/>
              <a:buFont typeface="Gill Sans"/>
              <a:buNone/>
              <a:defRPr sz="1500" b="0" i="0" u="none" strike="noStrike" cap="none">
                <a:solidFill>
                  <a:schemeClr val="dk1"/>
                </a:solidFill>
                <a:latin typeface="Arial"/>
                <a:ea typeface="Arial"/>
                <a:cs typeface="Arial"/>
                <a:sym typeface="Arial"/>
              </a:defRPr>
            </a:lvl6pPr>
            <a:lvl7pPr marR="0" lvl="6" algn="l" rtl="0">
              <a:spcBef>
                <a:spcPts val="2300"/>
              </a:spcBef>
              <a:spcAft>
                <a:spcPts val="0"/>
              </a:spcAft>
              <a:buClr>
                <a:schemeClr val="dk1"/>
              </a:buClr>
              <a:buSzPts val="2565"/>
              <a:buFont typeface="Gill Sans"/>
              <a:buNone/>
              <a:defRPr sz="1500" b="0" i="0" u="none" strike="noStrike" cap="none">
                <a:solidFill>
                  <a:schemeClr val="dk1"/>
                </a:solidFill>
                <a:latin typeface="Arial"/>
                <a:ea typeface="Arial"/>
                <a:cs typeface="Arial"/>
                <a:sym typeface="Arial"/>
              </a:defRPr>
            </a:lvl7pPr>
            <a:lvl8pPr marR="0" lvl="7" algn="l" rtl="0">
              <a:spcBef>
                <a:spcPts val="2300"/>
              </a:spcBef>
              <a:spcAft>
                <a:spcPts val="0"/>
              </a:spcAft>
              <a:buClr>
                <a:schemeClr val="dk1"/>
              </a:buClr>
              <a:buSzPts val="2565"/>
              <a:buFont typeface="Gill Sans"/>
              <a:buNone/>
              <a:defRPr sz="1500" b="0" i="0" u="none" strike="noStrike" cap="none">
                <a:solidFill>
                  <a:schemeClr val="dk1"/>
                </a:solidFill>
                <a:latin typeface="Arial"/>
                <a:ea typeface="Arial"/>
                <a:cs typeface="Arial"/>
                <a:sym typeface="Arial"/>
              </a:defRPr>
            </a:lvl8pPr>
            <a:lvl9pPr marR="0" lvl="8" algn="l" rtl="0">
              <a:spcBef>
                <a:spcPts val="2300"/>
              </a:spcBef>
              <a:spcAft>
                <a:spcPts val="0"/>
              </a:spcAft>
              <a:buClr>
                <a:schemeClr val="dk1"/>
              </a:buClr>
              <a:buSzPts val="2565"/>
              <a:buFont typeface="Gill Sans"/>
              <a:buNone/>
              <a:defRPr sz="1500" b="0" i="0" u="none" strike="noStrike" cap="none">
                <a:solidFill>
                  <a:schemeClr val="dk1"/>
                </a:solidFill>
                <a:latin typeface="Arial"/>
                <a:ea typeface="Arial"/>
                <a:cs typeface="Arial"/>
                <a:sym typeface="Arial"/>
              </a:defRPr>
            </a:lvl9pPr>
          </a:lstStyle>
          <a:p>
            <a:endParaRPr/>
          </a:p>
        </p:txBody>
      </p:sp>
      <p:sp>
        <p:nvSpPr>
          <p:cNvPr id="142" name="Google Shape;142;p17"/>
          <p:cNvSpPr txBox="1">
            <a:spLocks noGrp="1"/>
          </p:cNvSpPr>
          <p:nvPr>
            <p:ph type="dt" idx="10"/>
          </p:nvPr>
        </p:nvSpPr>
        <p:spPr>
          <a:xfrm>
            <a:off x="5863329" y="4543239"/>
            <a:ext cx="21336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7"/>
          <p:cNvSpPr txBox="1">
            <a:spLocks noGrp="1"/>
          </p:cNvSpPr>
          <p:nvPr>
            <p:ph type="ftr" idx="11"/>
          </p:nvPr>
        </p:nvSpPr>
        <p:spPr>
          <a:xfrm>
            <a:off x="905315" y="4543239"/>
            <a:ext cx="3778017"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7"/>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grpSp>
        <p:nvGrpSpPr>
          <p:cNvPr id="145" name="Google Shape;145;p17"/>
          <p:cNvGrpSpPr/>
          <p:nvPr/>
        </p:nvGrpSpPr>
        <p:grpSpPr>
          <a:xfrm>
            <a:off x="314154" y="163378"/>
            <a:ext cx="2260022" cy="219678"/>
            <a:chOff x="388502" y="231958"/>
            <a:chExt cx="2260022" cy="219678"/>
          </a:xfrm>
        </p:grpSpPr>
        <p:grpSp>
          <p:nvGrpSpPr>
            <p:cNvPr id="146" name="Google Shape;146;p17"/>
            <p:cNvGrpSpPr/>
            <p:nvPr/>
          </p:nvGrpSpPr>
          <p:grpSpPr>
            <a:xfrm>
              <a:off x="720718" y="231958"/>
              <a:ext cx="219678" cy="219678"/>
              <a:chOff x="680215" y="6240338"/>
              <a:chExt cx="235180" cy="235180"/>
            </a:xfrm>
          </p:grpSpPr>
          <p:sp>
            <p:nvSpPr>
              <p:cNvPr id="147" name="Google Shape;147;p17"/>
              <p:cNvSpPr/>
              <p:nvPr/>
            </p:nvSpPr>
            <p:spPr>
              <a:xfrm>
                <a:off x="680215" y="6240338"/>
                <a:ext cx="235180" cy="235180"/>
              </a:xfrm>
              <a:prstGeom prst="ellipse">
                <a:avLst/>
              </a:prstGeom>
              <a:solidFill>
                <a:srgbClr val="CD0F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Gill Sans"/>
                  <a:ea typeface="Gill Sans"/>
                  <a:cs typeface="Gill Sans"/>
                  <a:sym typeface="Gill Sans"/>
                </a:endParaRPr>
              </a:p>
            </p:txBody>
          </p:sp>
          <p:sp>
            <p:nvSpPr>
              <p:cNvPr id="148" name="Google Shape;148;p17"/>
              <p:cNvSpPr/>
              <p:nvPr/>
            </p:nvSpPr>
            <p:spPr>
              <a:xfrm>
                <a:off x="722954" y="6304513"/>
                <a:ext cx="147871" cy="120360"/>
              </a:xfrm>
              <a:custGeom>
                <a:avLst/>
                <a:gdLst/>
                <a:ahLst/>
                <a:cxnLst/>
                <a:rect l="l" t="t" r="r" b="b"/>
                <a:pathLst>
                  <a:path w="280" h="228" extrusionOk="0">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sp>
          <p:nvSpPr>
            <p:cNvPr id="149" name="Google Shape;149;p17"/>
            <p:cNvSpPr/>
            <p:nvPr/>
          </p:nvSpPr>
          <p:spPr>
            <a:xfrm>
              <a:off x="388502" y="236636"/>
              <a:ext cx="208872" cy="208180"/>
            </a:xfrm>
            <a:custGeom>
              <a:avLst/>
              <a:gdLst/>
              <a:ahLst/>
              <a:cxnLst/>
              <a:rect l="l" t="t" r="r" b="b"/>
              <a:pathLst>
                <a:path w="114" h="114" extrusionOk="0">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rgbClr val="CD0F2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150" name="Google Shape;150;p17"/>
            <p:cNvSpPr txBox="1"/>
            <p:nvPr/>
          </p:nvSpPr>
          <p:spPr>
            <a:xfrm>
              <a:off x="888623" y="236192"/>
              <a:ext cx="595035" cy="2000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00">
                  <a:solidFill>
                    <a:schemeClr val="accent1"/>
                  </a:solidFill>
                  <a:latin typeface="Georgia"/>
                  <a:ea typeface="Georgia"/>
                  <a:cs typeface="Georgia"/>
                  <a:sym typeface="Georgia"/>
                </a:rPr>
                <a:t>@ACGME</a:t>
              </a:r>
              <a:endParaRPr/>
            </a:p>
          </p:txBody>
        </p:sp>
        <p:sp>
          <p:nvSpPr>
            <p:cNvPr id="151" name="Google Shape;151;p17"/>
            <p:cNvSpPr txBox="1"/>
            <p:nvPr/>
          </p:nvSpPr>
          <p:spPr>
            <a:xfrm>
              <a:off x="1630297" y="239282"/>
              <a:ext cx="1018227" cy="2000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00">
                  <a:solidFill>
                    <a:srgbClr val="CD0F23"/>
                  </a:solidFill>
                  <a:latin typeface="Georgia"/>
                  <a:ea typeface="Georgia"/>
                  <a:cs typeface="Georgia"/>
                  <a:sym typeface="Georgia"/>
                </a:rPr>
                <a:t>WWW.ACGME.ORG</a:t>
              </a:r>
              <a:endParaRPr/>
            </a:p>
          </p:txBody>
        </p:sp>
        <p:sp>
          <p:nvSpPr>
            <p:cNvPr id="152" name="Google Shape;152;p17"/>
            <p:cNvSpPr/>
            <p:nvPr/>
          </p:nvSpPr>
          <p:spPr>
            <a:xfrm>
              <a:off x="1468481" y="247423"/>
              <a:ext cx="185242" cy="185856"/>
            </a:xfrm>
            <a:custGeom>
              <a:avLst/>
              <a:gdLst/>
              <a:ahLst/>
              <a:cxnLst/>
              <a:rect l="l" t="t" r="r" b="b"/>
              <a:pathLst>
                <a:path w="124" h="124" extrusionOk="0">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sp>
        <p:nvSpPr>
          <p:cNvPr id="153" name="Google Shape;153;p17"/>
          <p:cNvSpPr txBox="1">
            <a:spLocks noGrp="1"/>
          </p:cNvSpPr>
          <p:nvPr>
            <p:ph type="body" idx="1"/>
          </p:nvPr>
        </p:nvSpPr>
        <p:spPr>
          <a:xfrm>
            <a:off x="378298" y="2824851"/>
            <a:ext cx="2610111" cy="1209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5pPr>
            <a:lvl6pPr marL="2743200" marR="0" lvl="5"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6pPr>
            <a:lvl7pPr marL="3200400" marR="0" lvl="6"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7pPr>
            <a:lvl8pPr marL="3657600" marR="0" lvl="7"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8pPr>
            <a:lvl9pPr marL="4114800" marR="0" lvl="8"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9pPr>
          </a:lstStyle>
          <a:p>
            <a:endParaRPr/>
          </a:p>
        </p:txBody>
      </p:sp>
      <p:sp>
        <p:nvSpPr>
          <p:cNvPr id="154" name="Google Shape;154;p17"/>
          <p:cNvSpPr txBox="1">
            <a:spLocks noGrp="1"/>
          </p:cNvSpPr>
          <p:nvPr>
            <p:ph type="body" idx="3"/>
          </p:nvPr>
        </p:nvSpPr>
        <p:spPr>
          <a:xfrm>
            <a:off x="3309498" y="2824851"/>
            <a:ext cx="2610111" cy="1209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5pPr>
            <a:lvl6pPr marL="2743200" marR="0" lvl="5"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6pPr>
            <a:lvl7pPr marL="3200400" marR="0" lvl="6"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7pPr>
            <a:lvl8pPr marL="3657600" marR="0" lvl="7"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8pPr>
            <a:lvl9pPr marL="4114800" marR="0" lvl="8"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9pPr>
          </a:lstStyle>
          <a:p>
            <a:endParaRPr/>
          </a:p>
        </p:txBody>
      </p:sp>
      <p:sp>
        <p:nvSpPr>
          <p:cNvPr id="155" name="Google Shape;155;p17"/>
          <p:cNvSpPr txBox="1">
            <a:spLocks noGrp="1"/>
          </p:cNvSpPr>
          <p:nvPr>
            <p:ph type="body" idx="4"/>
          </p:nvPr>
        </p:nvSpPr>
        <p:spPr>
          <a:xfrm>
            <a:off x="6240698" y="2825307"/>
            <a:ext cx="2610111" cy="1209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900"/>
              </a:spcBef>
              <a:spcAft>
                <a:spcPts val="0"/>
              </a:spcAft>
              <a:buClr>
                <a:schemeClr val="dk1"/>
              </a:buClr>
              <a:buSzPts val="1539"/>
              <a:buFont typeface="Gill Sans"/>
              <a:buNone/>
              <a:defRPr sz="900" b="0" i="0" u="none" strike="noStrike" cap="none">
                <a:solidFill>
                  <a:schemeClr val="dk1"/>
                </a:solidFill>
                <a:latin typeface="Georgia"/>
                <a:ea typeface="Georgia"/>
                <a:cs typeface="Georgia"/>
                <a:sym typeface="Georgia"/>
              </a:defRPr>
            </a:lvl5pPr>
            <a:lvl6pPr marL="2743200" marR="0" lvl="5"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6pPr>
            <a:lvl7pPr marL="3200400" marR="0" lvl="6"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7pPr>
            <a:lvl8pPr marL="3657600" marR="0" lvl="7"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8pPr>
            <a:lvl9pPr marL="4114800" marR="0" lvl="8"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
        <p:cNvGrpSpPr/>
        <p:nvPr/>
      </p:nvGrpSpPr>
      <p:grpSpPr>
        <a:xfrm>
          <a:off x="0" y="0"/>
          <a:ext cx="0" cy="0"/>
          <a:chOff x="0" y="0"/>
          <a:chExt cx="0" cy="0"/>
        </a:xfrm>
      </p:grpSpPr>
      <p:sp>
        <p:nvSpPr>
          <p:cNvPr id="31" name="Google Shape;31;p3"/>
          <p:cNvSpPr txBox="1">
            <a:spLocks noGrp="1"/>
          </p:cNvSpPr>
          <p:nvPr>
            <p:ph type="body" idx="1"/>
          </p:nvPr>
        </p:nvSpPr>
        <p:spPr>
          <a:xfrm>
            <a:off x="362562" y="1173733"/>
            <a:ext cx="8488246" cy="31171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5pPr>
            <a:lvl6pPr marL="2743200" marR="0" lvl="5"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6pPr>
            <a:lvl7pPr marL="3200400" marR="0" lvl="6"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7pPr>
            <a:lvl8pPr marL="3657600" marR="0" lvl="7"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8pPr>
            <a:lvl9pPr marL="4114800" marR="0" lvl="8"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3"/>
          <p:cNvSpPr txBox="1">
            <a:spLocks noGrp="1"/>
          </p:cNvSpPr>
          <p:nvPr>
            <p:ph type="dt" idx="10"/>
          </p:nvPr>
        </p:nvSpPr>
        <p:spPr>
          <a:xfrm>
            <a:off x="5863329" y="4543239"/>
            <a:ext cx="21336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ftr" idx="11"/>
          </p:nvPr>
        </p:nvSpPr>
        <p:spPr>
          <a:xfrm>
            <a:off x="905315" y="4543239"/>
            <a:ext cx="3778017"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3"/>
          <p:cNvSpPr txBox="1">
            <a:spLocks noGrp="1"/>
          </p:cNvSpPr>
          <p:nvPr>
            <p:ph type="title"/>
          </p:nvPr>
        </p:nvSpPr>
        <p:spPr>
          <a:xfrm>
            <a:off x="378299" y="147353"/>
            <a:ext cx="8472510" cy="89072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4"/>
          <p:cNvSpPr txBox="1">
            <a:spLocks noGrp="1"/>
          </p:cNvSpPr>
          <p:nvPr>
            <p:ph type="dt" idx="10"/>
          </p:nvPr>
        </p:nvSpPr>
        <p:spPr>
          <a:xfrm>
            <a:off x="5863329" y="4543239"/>
            <a:ext cx="21336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905315" y="4543239"/>
            <a:ext cx="3778017"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4"/>
          <p:cNvSpPr txBox="1">
            <a:spLocks noGrp="1"/>
          </p:cNvSpPr>
          <p:nvPr>
            <p:ph type="title"/>
          </p:nvPr>
        </p:nvSpPr>
        <p:spPr>
          <a:xfrm>
            <a:off x="378299" y="499468"/>
            <a:ext cx="8472510" cy="538609"/>
          </a:xfrm>
          <a:prstGeom prst="rect">
            <a:avLst/>
          </a:prstGeom>
          <a:noFill/>
          <a:ln>
            <a:noFill/>
          </a:ln>
        </p:spPr>
        <p:txBody>
          <a:bodyPr spcFirstLastPara="1" wrap="square" lIns="0" tIns="0" rIns="0" bIns="45700" anchor="b"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4_Cover Slide">
  <p:cSld name="4_Cover Slide">
    <p:spTree>
      <p:nvGrpSpPr>
        <p:cNvPr id="1" name="Shape 41"/>
        <p:cNvGrpSpPr/>
        <p:nvPr/>
      </p:nvGrpSpPr>
      <p:grpSpPr>
        <a:xfrm>
          <a:off x="0" y="0"/>
          <a:ext cx="0" cy="0"/>
          <a:chOff x="0" y="0"/>
          <a:chExt cx="0" cy="0"/>
        </a:xfrm>
      </p:grpSpPr>
      <p:sp>
        <p:nvSpPr>
          <p:cNvPr id="42" name="Google Shape;42;p5"/>
          <p:cNvSpPr/>
          <p:nvPr/>
        </p:nvSpPr>
        <p:spPr>
          <a:xfrm>
            <a:off x="378299" y="75194"/>
            <a:ext cx="8472510" cy="14063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cxnSp>
        <p:nvCxnSpPr>
          <p:cNvPr id="43" name="Google Shape;43;p5"/>
          <p:cNvCxnSpPr/>
          <p:nvPr/>
        </p:nvCxnSpPr>
        <p:spPr>
          <a:xfrm>
            <a:off x="378299" y="4645860"/>
            <a:ext cx="8472510" cy="0"/>
          </a:xfrm>
          <a:prstGeom prst="straightConnector1">
            <a:avLst/>
          </a:prstGeom>
          <a:noFill/>
          <a:ln w="9525" cap="flat" cmpd="sng">
            <a:solidFill>
              <a:schemeClr val="accent1"/>
            </a:solidFill>
            <a:prstDash val="solid"/>
            <a:round/>
            <a:headEnd type="none" w="sm" len="sm"/>
            <a:tailEnd type="none" w="sm" len="sm"/>
          </a:ln>
        </p:spPr>
      </p:cxnSp>
      <p:sp>
        <p:nvSpPr>
          <p:cNvPr id="44" name="Google Shape;44;p5"/>
          <p:cNvSpPr txBox="1">
            <a:spLocks noGrp="1"/>
          </p:cNvSpPr>
          <p:nvPr>
            <p:ph type="dt" idx="10"/>
          </p:nvPr>
        </p:nvSpPr>
        <p:spPr>
          <a:xfrm>
            <a:off x="5863329" y="4689854"/>
            <a:ext cx="21336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750" b="0">
                <a:solidFill>
                  <a:srgbClr val="000000"/>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378301" y="4699608"/>
            <a:ext cx="3778017"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750" b="0">
                <a:solidFill>
                  <a:srgbClr val="000000"/>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8088808" y="4710792"/>
            <a:ext cx="762000" cy="22457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750">
                <a:solidFill>
                  <a:srgbClr val="000000"/>
                </a:solidFill>
                <a:latin typeface="Arial"/>
                <a:ea typeface="Arial"/>
                <a:cs typeface="Arial"/>
                <a:sym typeface="Arial"/>
              </a:defRPr>
            </a:lvl1pPr>
            <a:lvl2pPr marL="0" lvl="1" indent="0" algn="r">
              <a:spcBef>
                <a:spcPts val="0"/>
              </a:spcBef>
              <a:spcAft>
                <a:spcPts val="0"/>
              </a:spcAft>
              <a:buNone/>
              <a:defRPr sz="750">
                <a:solidFill>
                  <a:srgbClr val="000000"/>
                </a:solidFill>
                <a:latin typeface="Arial"/>
                <a:ea typeface="Arial"/>
                <a:cs typeface="Arial"/>
                <a:sym typeface="Arial"/>
              </a:defRPr>
            </a:lvl2pPr>
            <a:lvl3pPr marL="0" lvl="2" indent="0" algn="r">
              <a:spcBef>
                <a:spcPts val="0"/>
              </a:spcBef>
              <a:spcAft>
                <a:spcPts val="0"/>
              </a:spcAft>
              <a:buNone/>
              <a:defRPr sz="750">
                <a:solidFill>
                  <a:srgbClr val="000000"/>
                </a:solidFill>
                <a:latin typeface="Arial"/>
                <a:ea typeface="Arial"/>
                <a:cs typeface="Arial"/>
                <a:sym typeface="Arial"/>
              </a:defRPr>
            </a:lvl3pPr>
            <a:lvl4pPr marL="0" lvl="3" indent="0" algn="r">
              <a:spcBef>
                <a:spcPts val="0"/>
              </a:spcBef>
              <a:spcAft>
                <a:spcPts val="0"/>
              </a:spcAft>
              <a:buNone/>
              <a:defRPr sz="750">
                <a:solidFill>
                  <a:srgbClr val="000000"/>
                </a:solidFill>
                <a:latin typeface="Arial"/>
                <a:ea typeface="Arial"/>
                <a:cs typeface="Arial"/>
                <a:sym typeface="Arial"/>
              </a:defRPr>
            </a:lvl4pPr>
            <a:lvl5pPr marL="0" lvl="4" indent="0" algn="r">
              <a:spcBef>
                <a:spcPts val="0"/>
              </a:spcBef>
              <a:spcAft>
                <a:spcPts val="0"/>
              </a:spcAft>
              <a:buNone/>
              <a:defRPr sz="750">
                <a:solidFill>
                  <a:srgbClr val="000000"/>
                </a:solidFill>
                <a:latin typeface="Arial"/>
                <a:ea typeface="Arial"/>
                <a:cs typeface="Arial"/>
                <a:sym typeface="Arial"/>
              </a:defRPr>
            </a:lvl5pPr>
            <a:lvl6pPr marL="0" lvl="5" indent="0" algn="r">
              <a:spcBef>
                <a:spcPts val="0"/>
              </a:spcBef>
              <a:spcAft>
                <a:spcPts val="0"/>
              </a:spcAft>
              <a:buNone/>
              <a:defRPr sz="750">
                <a:solidFill>
                  <a:srgbClr val="000000"/>
                </a:solidFill>
                <a:latin typeface="Arial"/>
                <a:ea typeface="Arial"/>
                <a:cs typeface="Arial"/>
                <a:sym typeface="Arial"/>
              </a:defRPr>
            </a:lvl6pPr>
            <a:lvl7pPr marL="0" lvl="6" indent="0" algn="r">
              <a:spcBef>
                <a:spcPts val="0"/>
              </a:spcBef>
              <a:spcAft>
                <a:spcPts val="0"/>
              </a:spcAft>
              <a:buNone/>
              <a:defRPr sz="750">
                <a:solidFill>
                  <a:srgbClr val="000000"/>
                </a:solidFill>
                <a:latin typeface="Arial"/>
                <a:ea typeface="Arial"/>
                <a:cs typeface="Arial"/>
                <a:sym typeface="Arial"/>
              </a:defRPr>
            </a:lvl7pPr>
            <a:lvl8pPr marL="0" lvl="7" indent="0" algn="r">
              <a:spcBef>
                <a:spcPts val="0"/>
              </a:spcBef>
              <a:spcAft>
                <a:spcPts val="0"/>
              </a:spcAft>
              <a:buNone/>
              <a:defRPr sz="750">
                <a:solidFill>
                  <a:srgbClr val="000000"/>
                </a:solidFill>
                <a:latin typeface="Arial"/>
                <a:ea typeface="Arial"/>
                <a:cs typeface="Arial"/>
                <a:sym typeface="Arial"/>
              </a:defRPr>
            </a:lvl8pPr>
            <a:lvl9pPr marL="0" lvl="8" indent="0" algn="r">
              <a:spcBef>
                <a:spcPts val="0"/>
              </a:spcBef>
              <a:spcAft>
                <a:spcPts val="0"/>
              </a:spcAft>
              <a:buNone/>
              <a:defRPr sz="750">
                <a:solidFill>
                  <a:srgbClr val="000000"/>
                </a:solidFill>
                <a:latin typeface="Arial"/>
                <a:ea typeface="Arial"/>
                <a:cs typeface="Arial"/>
                <a:sym typeface="Arial"/>
              </a:defRPr>
            </a:lvl9pPr>
          </a:lstStyle>
          <a:p>
            <a:pPr marL="0" lvl="0" indent="0" algn="r" rtl="0">
              <a:spcBef>
                <a:spcPts val="0"/>
              </a:spcBef>
              <a:spcAft>
                <a:spcPts val="0"/>
              </a:spcAft>
              <a:buNone/>
            </a:pPr>
            <a:r>
              <a:rPr lang="en-US"/>
              <a:t> | </a:t>
            </a:r>
            <a:fld id="{00000000-1234-1234-1234-123412341234}" type="slidenum">
              <a:rPr lang="en-US"/>
              <a:t>‹#›</a:t>
            </a:fld>
            <a:endParaRPr/>
          </a:p>
        </p:txBody>
      </p:sp>
      <p:sp>
        <p:nvSpPr>
          <p:cNvPr id="47" name="Google Shape;47;p5"/>
          <p:cNvSpPr txBox="1">
            <a:spLocks noGrp="1"/>
          </p:cNvSpPr>
          <p:nvPr>
            <p:ph type="ctrTitle"/>
          </p:nvPr>
        </p:nvSpPr>
        <p:spPr>
          <a:xfrm>
            <a:off x="378299" y="1657350"/>
            <a:ext cx="8472510" cy="1143000"/>
          </a:xfrm>
          <a:prstGeom prst="rect">
            <a:avLst/>
          </a:prstGeom>
          <a:noFill/>
          <a:ln>
            <a:noFill/>
          </a:ln>
        </p:spPr>
        <p:txBody>
          <a:bodyPr spcFirstLastPara="1" wrap="square" lIns="0" tIns="0" rIns="0" bIns="45700" anchor="b" anchorCtr="0">
            <a:noAutofit/>
          </a:bodyPr>
          <a:lstStyle>
            <a:lvl1pPr lvl="0" algn="l">
              <a:spcBef>
                <a:spcPts val="0"/>
              </a:spcBef>
              <a:spcAft>
                <a:spcPts val="0"/>
              </a:spcAft>
              <a:buSzPts val="1400"/>
              <a:buNone/>
              <a:defRPr sz="33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5"/>
          <p:cNvSpPr txBox="1">
            <a:spLocks noGrp="1"/>
          </p:cNvSpPr>
          <p:nvPr>
            <p:ph type="subTitle" idx="1"/>
          </p:nvPr>
        </p:nvSpPr>
        <p:spPr>
          <a:xfrm>
            <a:off x="378299" y="2800350"/>
            <a:ext cx="8472510" cy="7429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900"/>
              </a:spcBef>
              <a:spcAft>
                <a:spcPts val="0"/>
              </a:spcAft>
              <a:buClr>
                <a:srgbClr val="000000"/>
              </a:buClr>
              <a:buSzPts val="4104"/>
              <a:buFont typeface="Gill Sans"/>
              <a:buNone/>
              <a:defRPr sz="2400" b="0" i="0" u="none" strike="noStrike" cap="none">
                <a:solidFill>
                  <a:srgbClr val="000000"/>
                </a:solidFill>
                <a:latin typeface="Georgia"/>
                <a:ea typeface="Georgia"/>
                <a:cs typeface="Georgia"/>
                <a:sym typeface="Georgia"/>
              </a:defRPr>
            </a:lvl1pPr>
            <a:lvl2pPr marR="0" lvl="1"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2pPr>
            <a:lvl3pPr marR="0" lvl="2"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3pPr>
            <a:lvl4pPr marR="0" lvl="3"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4pPr>
            <a:lvl5pPr marR="0" lvl="4"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5pPr>
            <a:lvl6pPr marR="0" lvl="5"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6pPr>
            <a:lvl7pPr marR="0" lvl="6"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7pPr>
            <a:lvl8pPr marR="0" lvl="7"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8pPr>
            <a:lvl9pPr marR="0" lvl="8"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9pPr>
          </a:lstStyle>
          <a:p>
            <a:endParaRPr/>
          </a:p>
        </p:txBody>
      </p:sp>
      <p:pic>
        <p:nvPicPr>
          <p:cNvPr id="49" name="Google Shape;49;p5" descr="ACGME-LOGO.png"/>
          <p:cNvPicPr preferRelativeResize="0"/>
          <p:nvPr/>
        </p:nvPicPr>
        <p:blipFill rotWithShape="1">
          <a:blip r:embed="rId2">
            <a:alphaModFix/>
          </a:blip>
          <a:srcRect/>
          <a:stretch/>
        </p:blipFill>
        <p:spPr>
          <a:xfrm>
            <a:off x="4126878" y="191124"/>
            <a:ext cx="975352" cy="11744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0"/>
        <p:cNvGrpSpPr/>
        <p:nvPr/>
      </p:nvGrpSpPr>
      <p:grpSpPr>
        <a:xfrm>
          <a:off x="0" y="0"/>
          <a:ext cx="0" cy="0"/>
          <a:chOff x="0" y="0"/>
          <a:chExt cx="0" cy="0"/>
        </a:xfrm>
      </p:grpSpPr>
      <p:sp>
        <p:nvSpPr>
          <p:cNvPr id="51" name="Google Shape;51;p6"/>
          <p:cNvSpPr txBox="1">
            <a:spLocks noGrp="1"/>
          </p:cNvSpPr>
          <p:nvPr>
            <p:ph type="body" idx="1"/>
          </p:nvPr>
        </p:nvSpPr>
        <p:spPr>
          <a:xfrm>
            <a:off x="378299" y="1202596"/>
            <a:ext cx="8472510" cy="32019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5pPr>
            <a:lvl6pPr marL="2743200" marR="0" lvl="5"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6pPr>
            <a:lvl7pPr marL="3200400" marR="0" lvl="6"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7pPr>
            <a:lvl8pPr marL="3657600" marR="0" lvl="7"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8pPr>
            <a:lvl9pPr marL="4114800" marR="0" lvl="8" indent="-424053"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9pPr>
          </a:lstStyle>
          <a:p>
            <a:endParaRPr/>
          </a:p>
        </p:txBody>
      </p:sp>
      <p:sp>
        <p:nvSpPr>
          <p:cNvPr id="52" name="Google Shape;52;p6"/>
          <p:cNvSpPr txBox="1">
            <a:spLocks noGrp="1"/>
          </p:cNvSpPr>
          <p:nvPr>
            <p:ph type="title"/>
          </p:nvPr>
        </p:nvSpPr>
        <p:spPr>
          <a:xfrm>
            <a:off x="378299" y="147353"/>
            <a:ext cx="8472510" cy="89072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6"/>
          <p:cNvSpPr txBox="1">
            <a:spLocks noGrp="1"/>
          </p:cNvSpPr>
          <p:nvPr>
            <p:ph type="dt" idx="10"/>
          </p:nvPr>
        </p:nvSpPr>
        <p:spPr>
          <a:xfrm>
            <a:off x="5863329" y="4552932"/>
            <a:ext cx="21336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750" b="0">
                <a:solidFill>
                  <a:srgbClr val="FFFFFF"/>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ftr" idx="11"/>
          </p:nvPr>
        </p:nvSpPr>
        <p:spPr>
          <a:xfrm>
            <a:off x="1174048" y="4562686"/>
            <a:ext cx="3778017"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750" b="0">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sldNum" idx="12"/>
          </p:nvPr>
        </p:nvSpPr>
        <p:spPr>
          <a:xfrm>
            <a:off x="8088808" y="4573870"/>
            <a:ext cx="762000" cy="22457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750">
                <a:solidFill>
                  <a:srgbClr val="FFFFFF"/>
                </a:solidFill>
                <a:latin typeface="Arial"/>
                <a:ea typeface="Arial"/>
                <a:cs typeface="Arial"/>
                <a:sym typeface="Arial"/>
              </a:defRPr>
            </a:lvl1pPr>
            <a:lvl2pPr marL="0" lvl="1" indent="0" algn="r">
              <a:spcBef>
                <a:spcPts val="0"/>
              </a:spcBef>
              <a:spcAft>
                <a:spcPts val="0"/>
              </a:spcAft>
              <a:buNone/>
              <a:defRPr sz="750">
                <a:solidFill>
                  <a:srgbClr val="FFFFFF"/>
                </a:solidFill>
                <a:latin typeface="Arial"/>
                <a:ea typeface="Arial"/>
                <a:cs typeface="Arial"/>
                <a:sym typeface="Arial"/>
              </a:defRPr>
            </a:lvl2pPr>
            <a:lvl3pPr marL="0" lvl="2" indent="0" algn="r">
              <a:spcBef>
                <a:spcPts val="0"/>
              </a:spcBef>
              <a:spcAft>
                <a:spcPts val="0"/>
              </a:spcAft>
              <a:buNone/>
              <a:defRPr sz="750">
                <a:solidFill>
                  <a:srgbClr val="FFFFFF"/>
                </a:solidFill>
                <a:latin typeface="Arial"/>
                <a:ea typeface="Arial"/>
                <a:cs typeface="Arial"/>
                <a:sym typeface="Arial"/>
              </a:defRPr>
            </a:lvl3pPr>
            <a:lvl4pPr marL="0" lvl="3" indent="0" algn="r">
              <a:spcBef>
                <a:spcPts val="0"/>
              </a:spcBef>
              <a:spcAft>
                <a:spcPts val="0"/>
              </a:spcAft>
              <a:buNone/>
              <a:defRPr sz="750">
                <a:solidFill>
                  <a:srgbClr val="FFFFFF"/>
                </a:solidFill>
                <a:latin typeface="Arial"/>
                <a:ea typeface="Arial"/>
                <a:cs typeface="Arial"/>
                <a:sym typeface="Arial"/>
              </a:defRPr>
            </a:lvl4pPr>
            <a:lvl5pPr marL="0" lvl="4" indent="0" algn="r">
              <a:spcBef>
                <a:spcPts val="0"/>
              </a:spcBef>
              <a:spcAft>
                <a:spcPts val="0"/>
              </a:spcAft>
              <a:buNone/>
              <a:defRPr sz="750">
                <a:solidFill>
                  <a:srgbClr val="FFFFFF"/>
                </a:solidFill>
                <a:latin typeface="Arial"/>
                <a:ea typeface="Arial"/>
                <a:cs typeface="Arial"/>
                <a:sym typeface="Arial"/>
              </a:defRPr>
            </a:lvl5pPr>
            <a:lvl6pPr marL="0" lvl="5" indent="0" algn="r">
              <a:spcBef>
                <a:spcPts val="0"/>
              </a:spcBef>
              <a:spcAft>
                <a:spcPts val="0"/>
              </a:spcAft>
              <a:buNone/>
              <a:defRPr sz="750">
                <a:solidFill>
                  <a:srgbClr val="FFFFFF"/>
                </a:solidFill>
                <a:latin typeface="Arial"/>
                <a:ea typeface="Arial"/>
                <a:cs typeface="Arial"/>
                <a:sym typeface="Arial"/>
              </a:defRPr>
            </a:lvl6pPr>
            <a:lvl7pPr marL="0" lvl="6" indent="0" algn="r">
              <a:spcBef>
                <a:spcPts val="0"/>
              </a:spcBef>
              <a:spcAft>
                <a:spcPts val="0"/>
              </a:spcAft>
              <a:buNone/>
              <a:defRPr sz="750">
                <a:solidFill>
                  <a:srgbClr val="FFFFFF"/>
                </a:solidFill>
                <a:latin typeface="Arial"/>
                <a:ea typeface="Arial"/>
                <a:cs typeface="Arial"/>
                <a:sym typeface="Arial"/>
              </a:defRPr>
            </a:lvl7pPr>
            <a:lvl8pPr marL="0" lvl="7" indent="0" algn="r">
              <a:spcBef>
                <a:spcPts val="0"/>
              </a:spcBef>
              <a:spcAft>
                <a:spcPts val="0"/>
              </a:spcAft>
              <a:buNone/>
              <a:defRPr sz="750">
                <a:solidFill>
                  <a:srgbClr val="FFFFFF"/>
                </a:solidFill>
                <a:latin typeface="Arial"/>
                <a:ea typeface="Arial"/>
                <a:cs typeface="Arial"/>
                <a:sym typeface="Arial"/>
              </a:defRPr>
            </a:lvl8pPr>
            <a:lvl9pPr marL="0" lvl="8" indent="0" algn="r">
              <a:spcBef>
                <a:spcPts val="0"/>
              </a:spcBef>
              <a:spcAft>
                <a:spcPts val="0"/>
              </a:spcAft>
              <a:buNone/>
              <a:defRPr sz="750">
                <a:solidFill>
                  <a:srgbClr val="FFFFFF"/>
                </a:solidFill>
                <a:latin typeface="Arial"/>
                <a:ea typeface="Arial"/>
                <a:cs typeface="Arial"/>
                <a:sym typeface="Arial"/>
              </a:defRPr>
            </a:lvl9pPr>
          </a:lstStyle>
          <a:p>
            <a:pPr marL="0" lvl="0" indent="0" algn="r" rtl="0">
              <a:spcBef>
                <a:spcPts val="0"/>
              </a:spcBef>
              <a:spcAft>
                <a:spcPts val="0"/>
              </a:spcAft>
              <a:buNone/>
            </a:pPr>
            <a:r>
              <a:rPr lang="en-US"/>
              <a:t> |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Cover Slide + image">
  <p:cSld name="1_Cover Slide + image">
    <p:spTree>
      <p:nvGrpSpPr>
        <p:cNvPr id="1" name="Shape 56"/>
        <p:cNvGrpSpPr/>
        <p:nvPr/>
      </p:nvGrpSpPr>
      <p:grpSpPr>
        <a:xfrm>
          <a:off x="0" y="0"/>
          <a:ext cx="0" cy="0"/>
          <a:chOff x="0" y="0"/>
          <a:chExt cx="0" cy="0"/>
        </a:xfrm>
      </p:grpSpPr>
      <p:sp>
        <p:nvSpPr>
          <p:cNvPr id="57" name="Google Shape;57;p7"/>
          <p:cNvSpPr>
            <a:spLocks noGrp="1"/>
          </p:cNvSpPr>
          <p:nvPr>
            <p:ph type="pic" idx="2"/>
          </p:nvPr>
        </p:nvSpPr>
        <p:spPr>
          <a:xfrm>
            <a:off x="378300" y="0"/>
            <a:ext cx="8472508" cy="164909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1pPr>
            <a:lvl2pPr marR="0" lvl="1"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5pPr>
            <a:lvl6pPr marR="0" lvl="5"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6pPr>
            <a:lvl7pPr marR="0" lvl="6"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7pPr>
            <a:lvl8pPr marR="0" lvl="7"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8pPr>
            <a:lvl9pPr marR="0" lvl="8"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9pPr>
          </a:lstStyle>
          <a:p>
            <a:endParaRPr/>
          </a:p>
        </p:txBody>
      </p:sp>
      <p:cxnSp>
        <p:nvCxnSpPr>
          <p:cNvPr id="58" name="Google Shape;58;p7"/>
          <p:cNvCxnSpPr/>
          <p:nvPr/>
        </p:nvCxnSpPr>
        <p:spPr>
          <a:xfrm>
            <a:off x="378299" y="4645860"/>
            <a:ext cx="8472510" cy="0"/>
          </a:xfrm>
          <a:prstGeom prst="straightConnector1">
            <a:avLst/>
          </a:prstGeom>
          <a:noFill/>
          <a:ln w="9525" cap="flat" cmpd="sng">
            <a:solidFill>
              <a:schemeClr val="accent1"/>
            </a:solidFill>
            <a:prstDash val="solid"/>
            <a:round/>
            <a:headEnd type="none" w="sm" len="sm"/>
            <a:tailEnd type="none" w="sm" len="sm"/>
          </a:ln>
        </p:spPr>
      </p:cxnSp>
      <p:sp>
        <p:nvSpPr>
          <p:cNvPr id="59" name="Google Shape;59;p7"/>
          <p:cNvSpPr txBox="1">
            <a:spLocks noGrp="1"/>
          </p:cNvSpPr>
          <p:nvPr>
            <p:ph type="dt" idx="10"/>
          </p:nvPr>
        </p:nvSpPr>
        <p:spPr>
          <a:xfrm>
            <a:off x="5863329" y="4689854"/>
            <a:ext cx="21336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750" b="0">
                <a:solidFill>
                  <a:srgbClr val="000000"/>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378301" y="4699608"/>
            <a:ext cx="3778017"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750" b="0">
                <a:solidFill>
                  <a:srgbClr val="000000"/>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088808" y="4710792"/>
            <a:ext cx="762000" cy="22457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750">
                <a:solidFill>
                  <a:srgbClr val="000000"/>
                </a:solidFill>
                <a:latin typeface="Arial"/>
                <a:ea typeface="Arial"/>
                <a:cs typeface="Arial"/>
                <a:sym typeface="Arial"/>
              </a:defRPr>
            </a:lvl1pPr>
            <a:lvl2pPr marL="0" lvl="1" indent="0" algn="r">
              <a:spcBef>
                <a:spcPts val="0"/>
              </a:spcBef>
              <a:spcAft>
                <a:spcPts val="0"/>
              </a:spcAft>
              <a:buNone/>
              <a:defRPr sz="750">
                <a:solidFill>
                  <a:srgbClr val="000000"/>
                </a:solidFill>
                <a:latin typeface="Arial"/>
                <a:ea typeface="Arial"/>
                <a:cs typeface="Arial"/>
                <a:sym typeface="Arial"/>
              </a:defRPr>
            </a:lvl2pPr>
            <a:lvl3pPr marL="0" lvl="2" indent="0" algn="r">
              <a:spcBef>
                <a:spcPts val="0"/>
              </a:spcBef>
              <a:spcAft>
                <a:spcPts val="0"/>
              </a:spcAft>
              <a:buNone/>
              <a:defRPr sz="750">
                <a:solidFill>
                  <a:srgbClr val="000000"/>
                </a:solidFill>
                <a:latin typeface="Arial"/>
                <a:ea typeface="Arial"/>
                <a:cs typeface="Arial"/>
                <a:sym typeface="Arial"/>
              </a:defRPr>
            </a:lvl3pPr>
            <a:lvl4pPr marL="0" lvl="3" indent="0" algn="r">
              <a:spcBef>
                <a:spcPts val="0"/>
              </a:spcBef>
              <a:spcAft>
                <a:spcPts val="0"/>
              </a:spcAft>
              <a:buNone/>
              <a:defRPr sz="750">
                <a:solidFill>
                  <a:srgbClr val="000000"/>
                </a:solidFill>
                <a:latin typeface="Arial"/>
                <a:ea typeface="Arial"/>
                <a:cs typeface="Arial"/>
                <a:sym typeface="Arial"/>
              </a:defRPr>
            </a:lvl4pPr>
            <a:lvl5pPr marL="0" lvl="4" indent="0" algn="r">
              <a:spcBef>
                <a:spcPts val="0"/>
              </a:spcBef>
              <a:spcAft>
                <a:spcPts val="0"/>
              </a:spcAft>
              <a:buNone/>
              <a:defRPr sz="750">
                <a:solidFill>
                  <a:srgbClr val="000000"/>
                </a:solidFill>
                <a:latin typeface="Arial"/>
                <a:ea typeface="Arial"/>
                <a:cs typeface="Arial"/>
                <a:sym typeface="Arial"/>
              </a:defRPr>
            </a:lvl5pPr>
            <a:lvl6pPr marL="0" lvl="5" indent="0" algn="r">
              <a:spcBef>
                <a:spcPts val="0"/>
              </a:spcBef>
              <a:spcAft>
                <a:spcPts val="0"/>
              </a:spcAft>
              <a:buNone/>
              <a:defRPr sz="750">
                <a:solidFill>
                  <a:srgbClr val="000000"/>
                </a:solidFill>
                <a:latin typeface="Arial"/>
                <a:ea typeface="Arial"/>
                <a:cs typeface="Arial"/>
                <a:sym typeface="Arial"/>
              </a:defRPr>
            </a:lvl6pPr>
            <a:lvl7pPr marL="0" lvl="6" indent="0" algn="r">
              <a:spcBef>
                <a:spcPts val="0"/>
              </a:spcBef>
              <a:spcAft>
                <a:spcPts val="0"/>
              </a:spcAft>
              <a:buNone/>
              <a:defRPr sz="750">
                <a:solidFill>
                  <a:srgbClr val="000000"/>
                </a:solidFill>
                <a:latin typeface="Arial"/>
                <a:ea typeface="Arial"/>
                <a:cs typeface="Arial"/>
                <a:sym typeface="Arial"/>
              </a:defRPr>
            </a:lvl7pPr>
            <a:lvl8pPr marL="0" lvl="7" indent="0" algn="r">
              <a:spcBef>
                <a:spcPts val="0"/>
              </a:spcBef>
              <a:spcAft>
                <a:spcPts val="0"/>
              </a:spcAft>
              <a:buNone/>
              <a:defRPr sz="750">
                <a:solidFill>
                  <a:srgbClr val="000000"/>
                </a:solidFill>
                <a:latin typeface="Arial"/>
                <a:ea typeface="Arial"/>
                <a:cs typeface="Arial"/>
                <a:sym typeface="Arial"/>
              </a:defRPr>
            </a:lvl8pPr>
            <a:lvl9pPr marL="0" lvl="8" indent="0" algn="r">
              <a:spcBef>
                <a:spcPts val="0"/>
              </a:spcBef>
              <a:spcAft>
                <a:spcPts val="0"/>
              </a:spcAft>
              <a:buNone/>
              <a:defRPr sz="750">
                <a:solidFill>
                  <a:srgbClr val="000000"/>
                </a:solidFill>
                <a:latin typeface="Arial"/>
                <a:ea typeface="Arial"/>
                <a:cs typeface="Arial"/>
                <a:sym typeface="Arial"/>
              </a:defRPr>
            </a:lvl9pPr>
          </a:lstStyle>
          <a:p>
            <a:pPr marL="0" lvl="0" indent="0" algn="r" rtl="0">
              <a:spcBef>
                <a:spcPts val="0"/>
              </a:spcBef>
              <a:spcAft>
                <a:spcPts val="0"/>
              </a:spcAft>
              <a:buNone/>
            </a:pPr>
            <a:r>
              <a:rPr lang="en-US"/>
              <a:t> | </a:t>
            </a:r>
            <a:fld id="{00000000-1234-1234-1234-123412341234}" type="slidenum">
              <a:rPr lang="en-US"/>
              <a:t>‹#›</a:t>
            </a:fld>
            <a:endParaRPr/>
          </a:p>
        </p:txBody>
      </p:sp>
      <p:sp>
        <p:nvSpPr>
          <p:cNvPr id="62" name="Google Shape;62;p7"/>
          <p:cNvSpPr txBox="1">
            <a:spLocks noGrp="1"/>
          </p:cNvSpPr>
          <p:nvPr>
            <p:ph type="ctrTitle"/>
          </p:nvPr>
        </p:nvSpPr>
        <p:spPr>
          <a:xfrm>
            <a:off x="1653540" y="1897869"/>
            <a:ext cx="7197269" cy="1143000"/>
          </a:xfrm>
          <a:prstGeom prst="rect">
            <a:avLst/>
          </a:prstGeom>
          <a:noFill/>
          <a:ln>
            <a:noFill/>
          </a:ln>
        </p:spPr>
        <p:txBody>
          <a:bodyPr spcFirstLastPara="1" wrap="square" lIns="0" tIns="0" rIns="0" bIns="45700" anchor="b" anchorCtr="0">
            <a:noAutofit/>
          </a:bodyPr>
          <a:lstStyle>
            <a:lvl1pPr lvl="0" algn="l">
              <a:spcBef>
                <a:spcPts val="0"/>
              </a:spcBef>
              <a:spcAft>
                <a:spcPts val="0"/>
              </a:spcAft>
              <a:buSzPts val="1400"/>
              <a:buNone/>
              <a:defRPr sz="33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7"/>
          <p:cNvSpPr txBox="1">
            <a:spLocks noGrp="1"/>
          </p:cNvSpPr>
          <p:nvPr>
            <p:ph type="subTitle" idx="1"/>
          </p:nvPr>
        </p:nvSpPr>
        <p:spPr>
          <a:xfrm>
            <a:off x="1653540" y="3165939"/>
            <a:ext cx="7197269" cy="7429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900"/>
              </a:spcBef>
              <a:spcAft>
                <a:spcPts val="0"/>
              </a:spcAft>
              <a:buClr>
                <a:srgbClr val="000000"/>
              </a:buClr>
              <a:buSzPts val="4104"/>
              <a:buFont typeface="Gill Sans"/>
              <a:buNone/>
              <a:defRPr sz="2400" b="0" i="0" u="none" strike="noStrike" cap="none">
                <a:solidFill>
                  <a:srgbClr val="000000"/>
                </a:solidFill>
                <a:latin typeface="Georgia"/>
                <a:ea typeface="Georgia"/>
                <a:cs typeface="Georgia"/>
                <a:sym typeface="Georgia"/>
              </a:defRPr>
            </a:lvl1pPr>
            <a:lvl2pPr marR="0" lvl="1"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2pPr>
            <a:lvl3pPr marR="0" lvl="2"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3pPr>
            <a:lvl4pPr marR="0" lvl="3"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4pPr>
            <a:lvl5pPr marR="0" lvl="4"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5pPr>
            <a:lvl6pPr marR="0" lvl="5"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6pPr>
            <a:lvl7pPr marR="0" lvl="6"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7pPr>
            <a:lvl8pPr marR="0" lvl="7"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8pPr>
            <a:lvl9pPr marR="0" lvl="8"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9pPr>
          </a:lstStyle>
          <a:p>
            <a:endParaRPr/>
          </a:p>
        </p:txBody>
      </p:sp>
      <p:pic>
        <p:nvPicPr>
          <p:cNvPr id="64" name="Google Shape;64;p7" descr="ACGME-LOGO-2.png"/>
          <p:cNvPicPr preferRelativeResize="0"/>
          <p:nvPr/>
        </p:nvPicPr>
        <p:blipFill rotWithShape="1">
          <a:blip r:embed="rId2">
            <a:alphaModFix/>
          </a:blip>
          <a:srcRect/>
          <a:stretch/>
        </p:blipFill>
        <p:spPr>
          <a:xfrm>
            <a:off x="378300" y="1897869"/>
            <a:ext cx="950181" cy="1143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Cover Slide">
  <p:cSld name="2_Cover Slide">
    <p:spTree>
      <p:nvGrpSpPr>
        <p:cNvPr id="1" name="Shape 65"/>
        <p:cNvGrpSpPr/>
        <p:nvPr/>
      </p:nvGrpSpPr>
      <p:grpSpPr>
        <a:xfrm>
          <a:off x="0" y="0"/>
          <a:ext cx="0" cy="0"/>
          <a:chOff x="0" y="0"/>
          <a:chExt cx="0" cy="0"/>
        </a:xfrm>
      </p:grpSpPr>
      <p:sp>
        <p:nvSpPr>
          <p:cNvPr id="66" name="Google Shape;66;p8"/>
          <p:cNvSpPr/>
          <p:nvPr/>
        </p:nvSpPr>
        <p:spPr>
          <a:xfrm>
            <a:off x="378299" y="75194"/>
            <a:ext cx="8472510" cy="140634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67" name="Google Shape;67;p8" descr="ACGME-LOGO.png"/>
          <p:cNvPicPr preferRelativeResize="0"/>
          <p:nvPr/>
        </p:nvPicPr>
        <p:blipFill rotWithShape="1">
          <a:blip r:embed="rId2">
            <a:alphaModFix/>
          </a:blip>
          <a:srcRect/>
          <a:stretch/>
        </p:blipFill>
        <p:spPr>
          <a:xfrm>
            <a:off x="3998356" y="242029"/>
            <a:ext cx="1177176" cy="1063137"/>
          </a:xfrm>
          <a:prstGeom prst="rect">
            <a:avLst/>
          </a:prstGeom>
          <a:noFill/>
          <a:ln>
            <a:noFill/>
          </a:ln>
        </p:spPr>
      </p:pic>
      <p:cxnSp>
        <p:nvCxnSpPr>
          <p:cNvPr id="68" name="Google Shape;68;p8"/>
          <p:cNvCxnSpPr/>
          <p:nvPr/>
        </p:nvCxnSpPr>
        <p:spPr>
          <a:xfrm>
            <a:off x="378299" y="4645860"/>
            <a:ext cx="8472510" cy="0"/>
          </a:xfrm>
          <a:prstGeom prst="straightConnector1">
            <a:avLst/>
          </a:prstGeom>
          <a:noFill/>
          <a:ln w="9525" cap="flat" cmpd="sng">
            <a:solidFill>
              <a:schemeClr val="accent1"/>
            </a:solidFill>
            <a:prstDash val="solid"/>
            <a:round/>
            <a:headEnd type="none" w="sm" len="sm"/>
            <a:tailEnd type="none" w="sm" len="sm"/>
          </a:ln>
        </p:spPr>
      </p:cxnSp>
      <p:sp>
        <p:nvSpPr>
          <p:cNvPr id="69" name="Google Shape;69;p8"/>
          <p:cNvSpPr txBox="1">
            <a:spLocks noGrp="1"/>
          </p:cNvSpPr>
          <p:nvPr>
            <p:ph type="dt" idx="10"/>
          </p:nvPr>
        </p:nvSpPr>
        <p:spPr>
          <a:xfrm>
            <a:off x="5863329" y="4689854"/>
            <a:ext cx="21336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750" b="0">
                <a:solidFill>
                  <a:srgbClr val="000000"/>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ftr" idx="11"/>
          </p:nvPr>
        </p:nvSpPr>
        <p:spPr>
          <a:xfrm>
            <a:off x="378301" y="4699608"/>
            <a:ext cx="3778017"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750" b="0">
                <a:solidFill>
                  <a:srgbClr val="000000"/>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sldNum" idx="12"/>
          </p:nvPr>
        </p:nvSpPr>
        <p:spPr>
          <a:xfrm>
            <a:off x="8088808" y="4710792"/>
            <a:ext cx="762000" cy="22457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750">
                <a:solidFill>
                  <a:srgbClr val="000000"/>
                </a:solidFill>
                <a:latin typeface="Arial"/>
                <a:ea typeface="Arial"/>
                <a:cs typeface="Arial"/>
                <a:sym typeface="Arial"/>
              </a:defRPr>
            </a:lvl1pPr>
            <a:lvl2pPr marL="0" lvl="1" indent="0" algn="r">
              <a:spcBef>
                <a:spcPts val="0"/>
              </a:spcBef>
              <a:spcAft>
                <a:spcPts val="0"/>
              </a:spcAft>
              <a:buNone/>
              <a:defRPr sz="750">
                <a:solidFill>
                  <a:srgbClr val="000000"/>
                </a:solidFill>
                <a:latin typeface="Arial"/>
                <a:ea typeface="Arial"/>
                <a:cs typeface="Arial"/>
                <a:sym typeface="Arial"/>
              </a:defRPr>
            </a:lvl2pPr>
            <a:lvl3pPr marL="0" lvl="2" indent="0" algn="r">
              <a:spcBef>
                <a:spcPts val="0"/>
              </a:spcBef>
              <a:spcAft>
                <a:spcPts val="0"/>
              </a:spcAft>
              <a:buNone/>
              <a:defRPr sz="750">
                <a:solidFill>
                  <a:srgbClr val="000000"/>
                </a:solidFill>
                <a:latin typeface="Arial"/>
                <a:ea typeface="Arial"/>
                <a:cs typeface="Arial"/>
                <a:sym typeface="Arial"/>
              </a:defRPr>
            </a:lvl3pPr>
            <a:lvl4pPr marL="0" lvl="3" indent="0" algn="r">
              <a:spcBef>
                <a:spcPts val="0"/>
              </a:spcBef>
              <a:spcAft>
                <a:spcPts val="0"/>
              </a:spcAft>
              <a:buNone/>
              <a:defRPr sz="750">
                <a:solidFill>
                  <a:srgbClr val="000000"/>
                </a:solidFill>
                <a:latin typeface="Arial"/>
                <a:ea typeface="Arial"/>
                <a:cs typeface="Arial"/>
                <a:sym typeface="Arial"/>
              </a:defRPr>
            </a:lvl4pPr>
            <a:lvl5pPr marL="0" lvl="4" indent="0" algn="r">
              <a:spcBef>
                <a:spcPts val="0"/>
              </a:spcBef>
              <a:spcAft>
                <a:spcPts val="0"/>
              </a:spcAft>
              <a:buNone/>
              <a:defRPr sz="750">
                <a:solidFill>
                  <a:srgbClr val="000000"/>
                </a:solidFill>
                <a:latin typeface="Arial"/>
                <a:ea typeface="Arial"/>
                <a:cs typeface="Arial"/>
                <a:sym typeface="Arial"/>
              </a:defRPr>
            </a:lvl5pPr>
            <a:lvl6pPr marL="0" lvl="5" indent="0" algn="r">
              <a:spcBef>
                <a:spcPts val="0"/>
              </a:spcBef>
              <a:spcAft>
                <a:spcPts val="0"/>
              </a:spcAft>
              <a:buNone/>
              <a:defRPr sz="750">
                <a:solidFill>
                  <a:srgbClr val="000000"/>
                </a:solidFill>
                <a:latin typeface="Arial"/>
                <a:ea typeface="Arial"/>
                <a:cs typeface="Arial"/>
                <a:sym typeface="Arial"/>
              </a:defRPr>
            </a:lvl6pPr>
            <a:lvl7pPr marL="0" lvl="6" indent="0" algn="r">
              <a:spcBef>
                <a:spcPts val="0"/>
              </a:spcBef>
              <a:spcAft>
                <a:spcPts val="0"/>
              </a:spcAft>
              <a:buNone/>
              <a:defRPr sz="750">
                <a:solidFill>
                  <a:srgbClr val="000000"/>
                </a:solidFill>
                <a:latin typeface="Arial"/>
                <a:ea typeface="Arial"/>
                <a:cs typeface="Arial"/>
                <a:sym typeface="Arial"/>
              </a:defRPr>
            </a:lvl7pPr>
            <a:lvl8pPr marL="0" lvl="7" indent="0" algn="r">
              <a:spcBef>
                <a:spcPts val="0"/>
              </a:spcBef>
              <a:spcAft>
                <a:spcPts val="0"/>
              </a:spcAft>
              <a:buNone/>
              <a:defRPr sz="750">
                <a:solidFill>
                  <a:srgbClr val="000000"/>
                </a:solidFill>
                <a:latin typeface="Arial"/>
                <a:ea typeface="Arial"/>
                <a:cs typeface="Arial"/>
                <a:sym typeface="Arial"/>
              </a:defRPr>
            </a:lvl8pPr>
            <a:lvl9pPr marL="0" lvl="8" indent="0" algn="r">
              <a:spcBef>
                <a:spcPts val="0"/>
              </a:spcBef>
              <a:spcAft>
                <a:spcPts val="0"/>
              </a:spcAft>
              <a:buNone/>
              <a:defRPr sz="750">
                <a:solidFill>
                  <a:srgbClr val="000000"/>
                </a:solidFill>
                <a:latin typeface="Arial"/>
                <a:ea typeface="Arial"/>
                <a:cs typeface="Arial"/>
                <a:sym typeface="Arial"/>
              </a:defRPr>
            </a:lvl9pPr>
          </a:lstStyle>
          <a:p>
            <a:pPr marL="0" lvl="0" indent="0" algn="r" rtl="0">
              <a:spcBef>
                <a:spcPts val="0"/>
              </a:spcBef>
              <a:spcAft>
                <a:spcPts val="0"/>
              </a:spcAft>
              <a:buNone/>
            </a:pPr>
            <a:r>
              <a:rPr lang="en-US"/>
              <a:t> | </a:t>
            </a:r>
            <a:fld id="{00000000-1234-1234-1234-123412341234}" type="slidenum">
              <a:rPr lang="en-US"/>
              <a:t>‹#›</a:t>
            </a:fld>
            <a:endParaRPr/>
          </a:p>
        </p:txBody>
      </p:sp>
      <p:sp>
        <p:nvSpPr>
          <p:cNvPr id="72" name="Google Shape;72;p8"/>
          <p:cNvSpPr txBox="1">
            <a:spLocks noGrp="1"/>
          </p:cNvSpPr>
          <p:nvPr>
            <p:ph type="ctrTitle"/>
          </p:nvPr>
        </p:nvSpPr>
        <p:spPr>
          <a:xfrm>
            <a:off x="378299" y="1657350"/>
            <a:ext cx="8472510" cy="1143000"/>
          </a:xfrm>
          <a:prstGeom prst="rect">
            <a:avLst/>
          </a:prstGeom>
          <a:noFill/>
          <a:ln>
            <a:noFill/>
          </a:ln>
        </p:spPr>
        <p:txBody>
          <a:bodyPr spcFirstLastPara="1" wrap="square" lIns="0" tIns="0" rIns="0" bIns="45700" anchor="b" anchorCtr="0">
            <a:noAutofit/>
          </a:bodyPr>
          <a:lstStyle>
            <a:lvl1pPr lvl="0" algn="l">
              <a:spcBef>
                <a:spcPts val="0"/>
              </a:spcBef>
              <a:spcAft>
                <a:spcPts val="0"/>
              </a:spcAft>
              <a:buSzPts val="1400"/>
              <a:buNone/>
              <a:defRPr sz="33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8"/>
          <p:cNvSpPr txBox="1">
            <a:spLocks noGrp="1"/>
          </p:cNvSpPr>
          <p:nvPr>
            <p:ph type="subTitle" idx="1"/>
          </p:nvPr>
        </p:nvSpPr>
        <p:spPr>
          <a:xfrm>
            <a:off x="378299" y="2800350"/>
            <a:ext cx="8472510" cy="7429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900"/>
              </a:spcBef>
              <a:spcAft>
                <a:spcPts val="0"/>
              </a:spcAft>
              <a:buClr>
                <a:srgbClr val="000000"/>
              </a:buClr>
              <a:buSzPts val="4104"/>
              <a:buFont typeface="Gill Sans"/>
              <a:buNone/>
              <a:defRPr sz="2400" b="0" i="0" u="none" strike="noStrike" cap="none">
                <a:solidFill>
                  <a:srgbClr val="000000"/>
                </a:solidFill>
                <a:latin typeface="Georgia"/>
                <a:ea typeface="Georgia"/>
                <a:cs typeface="Georgia"/>
                <a:sym typeface="Georgia"/>
              </a:defRPr>
            </a:lvl1pPr>
            <a:lvl2pPr marR="0" lvl="1"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2pPr>
            <a:lvl3pPr marR="0" lvl="2"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3pPr>
            <a:lvl4pPr marR="0" lvl="3"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4pPr>
            <a:lvl5pPr marR="0" lvl="4"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5pPr>
            <a:lvl6pPr marR="0" lvl="5"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6pPr>
            <a:lvl7pPr marR="0" lvl="6"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7pPr>
            <a:lvl8pPr marR="0" lvl="7"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8pPr>
            <a:lvl9pPr marR="0" lvl="8"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3_Cover Slide">
  <p:cSld name="3_Cover Slide">
    <p:spTree>
      <p:nvGrpSpPr>
        <p:cNvPr id="1" name="Shape 74"/>
        <p:cNvGrpSpPr/>
        <p:nvPr/>
      </p:nvGrpSpPr>
      <p:grpSpPr>
        <a:xfrm>
          <a:off x="0" y="0"/>
          <a:ext cx="0" cy="0"/>
          <a:chOff x="0" y="0"/>
          <a:chExt cx="0" cy="0"/>
        </a:xfrm>
      </p:grpSpPr>
      <p:sp>
        <p:nvSpPr>
          <p:cNvPr id="75" name="Google Shape;75;p9"/>
          <p:cNvSpPr/>
          <p:nvPr/>
        </p:nvSpPr>
        <p:spPr>
          <a:xfrm>
            <a:off x="378299" y="75194"/>
            <a:ext cx="2175394" cy="140634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76" name="Google Shape;76;p9" descr="ACGME-LOGO.png"/>
          <p:cNvPicPr preferRelativeResize="0"/>
          <p:nvPr/>
        </p:nvPicPr>
        <p:blipFill rotWithShape="1">
          <a:blip r:embed="rId2">
            <a:alphaModFix/>
          </a:blip>
          <a:srcRect/>
          <a:stretch/>
        </p:blipFill>
        <p:spPr>
          <a:xfrm>
            <a:off x="837231" y="242029"/>
            <a:ext cx="1177176" cy="1063137"/>
          </a:xfrm>
          <a:prstGeom prst="rect">
            <a:avLst/>
          </a:prstGeom>
          <a:noFill/>
          <a:ln>
            <a:noFill/>
          </a:ln>
        </p:spPr>
      </p:pic>
      <p:sp>
        <p:nvSpPr>
          <p:cNvPr id="77" name="Google Shape;77;p9"/>
          <p:cNvSpPr>
            <a:spLocks noGrp="1"/>
          </p:cNvSpPr>
          <p:nvPr>
            <p:ph type="pic" idx="2"/>
          </p:nvPr>
        </p:nvSpPr>
        <p:spPr>
          <a:xfrm>
            <a:off x="2657475" y="75010"/>
            <a:ext cx="6192838" cy="140612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1pPr>
            <a:lvl2pPr marR="0" lvl="1"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5pPr>
            <a:lvl6pPr marR="0" lvl="5"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6pPr>
            <a:lvl7pPr marR="0" lvl="6"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7pPr>
            <a:lvl8pPr marR="0" lvl="7"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8pPr>
            <a:lvl9pPr marR="0" lvl="8" algn="l" rtl="0">
              <a:spcBef>
                <a:spcPts val="2300"/>
              </a:spcBef>
              <a:spcAft>
                <a:spcPts val="0"/>
              </a:spcAft>
              <a:buClr>
                <a:schemeClr val="dk1"/>
              </a:buClr>
              <a:buSzPts val="3078"/>
              <a:buFont typeface="Gill Sans"/>
              <a:buChar char="•"/>
              <a:defRPr sz="1800" b="0" i="0" u="none" strike="noStrike" cap="none">
                <a:solidFill>
                  <a:schemeClr val="dk1"/>
                </a:solidFill>
                <a:latin typeface="Arial"/>
                <a:ea typeface="Arial"/>
                <a:cs typeface="Arial"/>
                <a:sym typeface="Arial"/>
              </a:defRPr>
            </a:lvl9pPr>
          </a:lstStyle>
          <a:p>
            <a:endParaRPr/>
          </a:p>
        </p:txBody>
      </p:sp>
      <p:cxnSp>
        <p:nvCxnSpPr>
          <p:cNvPr id="78" name="Google Shape;78;p9"/>
          <p:cNvCxnSpPr/>
          <p:nvPr/>
        </p:nvCxnSpPr>
        <p:spPr>
          <a:xfrm>
            <a:off x="378299" y="4645860"/>
            <a:ext cx="8472510" cy="0"/>
          </a:xfrm>
          <a:prstGeom prst="straightConnector1">
            <a:avLst/>
          </a:prstGeom>
          <a:noFill/>
          <a:ln w="9525" cap="flat" cmpd="sng">
            <a:solidFill>
              <a:schemeClr val="accent1"/>
            </a:solidFill>
            <a:prstDash val="solid"/>
            <a:round/>
            <a:headEnd type="none" w="sm" len="sm"/>
            <a:tailEnd type="none" w="sm" len="sm"/>
          </a:ln>
        </p:spPr>
      </p:cxnSp>
      <p:sp>
        <p:nvSpPr>
          <p:cNvPr id="79" name="Google Shape;79;p9"/>
          <p:cNvSpPr txBox="1">
            <a:spLocks noGrp="1"/>
          </p:cNvSpPr>
          <p:nvPr>
            <p:ph type="dt" idx="10"/>
          </p:nvPr>
        </p:nvSpPr>
        <p:spPr>
          <a:xfrm>
            <a:off x="5863329" y="4689854"/>
            <a:ext cx="21336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750" b="0">
                <a:solidFill>
                  <a:srgbClr val="000000"/>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9"/>
          <p:cNvSpPr txBox="1">
            <a:spLocks noGrp="1"/>
          </p:cNvSpPr>
          <p:nvPr>
            <p:ph type="ftr" idx="11"/>
          </p:nvPr>
        </p:nvSpPr>
        <p:spPr>
          <a:xfrm>
            <a:off x="378301" y="4699608"/>
            <a:ext cx="3778017"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750" b="0">
                <a:solidFill>
                  <a:srgbClr val="000000"/>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sldNum" idx="12"/>
          </p:nvPr>
        </p:nvSpPr>
        <p:spPr>
          <a:xfrm>
            <a:off x="8088808" y="4710792"/>
            <a:ext cx="762000" cy="22457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750">
                <a:solidFill>
                  <a:srgbClr val="000000"/>
                </a:solidFill>
                <a:latin typeface="Arial"/>
                <a:ea typeface="Arial"/>
                <a:cs typeface="Arial"/>
                <a:sym typeface="Arial"/>
              </a:defRPr>
            </a:lvl1pPr>
            <a:lvl2pPr marL="0" lvl="1" indent="0" algn="r">
              <a:spcBef>
                <a:spcPts val="0"/>
              </a:spcBef>
              <a:spcAft>
                <a:spcPts val="0"/>
              </a:spcAft>
              <a:buNone/>
              <a:defRPr sz="750">
                <a:solidFill>
                  <a:srgbClr val="000000"/>
                </a:solidFill>
                <a:latin typeface="Arial"/>
                <a:ea typeface="Arial"/>
                <a:cs typeface="Arial"/>
                <a:sym typeface="Arial"/>
              </a:defRPr>
            </a:lvl2pPr>
            <a:lvl3pPr marL="0" lvl="2" indent="0" algn="r">
              <a:spcBef>
                <a:spcPts val="0"/>
              </a:spcBef>
              <a:spcAft>
                <a:spcPts val="0"/>
              </a:spcAft>
              <a:buNone/>
              <a:defRPr sz="750">
                <a:solidFill>
                  <a:srgbClr val="000000"/>
                </a:solidFill>
                <a:latin typeface="Arial"/>
                <a:ea typeface="Arial"/>
                <a:cs typeface="Arial"/>
                <a:sym typeface="Arial"/>
              </a:defRPr>
            </a:lvl3pPr>
            <a:lvl4pPr marL="0" lvl="3" indent="0" algn="r">
              <a:spcBef>
                <a:spcPts val="0"/>
              </a:spcBef>
              <a:spcAft>
                <a:spcPts val="0"/>
              </a:spcAft>
              <a:buNone/>
              <a:defRPr sz="750">
                <a:solidFill>
                  <a:srgbClr val="000000"/>
                </a:solidFill>
                <a:latin typeface="Arial"/>
                <a:ea typeface="Arial"/>
                <a:cs typeface="Arial"/>
                <a:sym typeface="Arial"/>
              </a:defRPr>
            </a:lvl4pPr>
            <a:lvl5pPr marL="0" lvl="4" indent="0" algn="r">
              <a:spcBef>
                <a:spcPts val="0"/>
              </a:spcBef>
              <a:spcAft>
                <a:spcPts val="0"/>
              </a:spcAft>
              <a:buNone/>
              <a:defRPr sz="750">
                <a:solidFill>
                  <a:srgbClr val="000000"/>
                </a:solidFill>
                <a:latin typeface="Arial"/>
                <a:ea typeface="Arial"/>
                <a:cs typeface="Arial"/>
                <a:sym typeface="Arial"/>
              </a:defRPr>
            </a:lvl5pPr>
            <a:lvl6pPr marL="0" lvl="5" indent="0" algn="r">
              <a:spcBef>
                <a:spcPts val="0"/>
              </a:spcBef>
              <a:spcAft>
                <a:spcPts val="0"/>
              </a:spcAft>
              <a:buNone/>
              <a:defRPr sz="750">
                <a:solidFill>
                  <a:srgbClr val="000000"/>
                </a:solidFill>
                <a:latin typeface="Arial"/>
                <a:ea typeface="Arial"/>
                <a:cs typeface="Arial"/>
                <a:sym typeface="Arial"/>
              </a:defRPr>
            </a:lvl6pPr>
            <a:lvl7pPr marL="0" lvl="6" indent="0" algn="r">
              <a:spcBef>
                <a:spcPts val="0"/>
              </a:spcBef>
              <a:spcAft>
                <a:spcPts val="0"/>
              </a:spcAft>
              <a:buNone/>
              <a:defRPr sz="750">
                <a:solidFill>
                  <a:srgbClr val="000000"/>
                </a:solidFill>
                <a:latin typeface="Arial"/>
                <a:ea typeface="Arial"/>
                <a:cs typeface="Arial"/>
                <a:sym typeface="Arial"/>
              </a:defRPr>
            </a:lvl7pPr>
            <a:lvl8pPr marL="0" lvl="7" indent="0" algn="r">
              <a:spcBef>
                <a:spcPts val="0"/>
              </a:spcBef>
              <a:spcAft>
                <a:spcPts val="0"/>
              </a:spcAft>
              <a:buNone/>
              <a:defRPr sz="750">
                <a:solidFill>
                  <a:srgbClr val="000000"/>
                </a:solidFill>
                <a:latin typeface="Arial"/>
                <a:ea typeface="Arial"/>
                <a:cs typeface="Arial"/>
                <a:sym typeface="Arial"/>
              </a:defRPr>
            </a:lvl8pPr>
            <a:lvl9pPr marL="0" lvl="8" indent="0" algn="r">
              <a:spcBef>
                <a:spcPts val="0"/>
              </a:spcBef>
              <a:spcAft>
                <a:spcPts val="0"/>
              </a:spcAft>
              <a:buNone/>
              <a:defRPr sz="750">
                <a:solidFill>
                  <a:srgbClr val="000000"/>
                </a:solidFill>
                <a:latin typeface="Arial"/>
                <a:ea typeface="Arial"/>
                <a:cs typeface="Arial"/>
                <a:sym typeface="Arial"/>
              </a:defRPr>
            </a:lvl9pPr>
          </a:lstStyle>
          <a:p>
            <a:pPr marL="0" lvl="0" indent="0" algn="r" rtl="0">
              <a:spcBef>
                <a:spcPts val="0"/>
              </a:spcBef>
              <a:spcAft>
                <a:spcPts val="0"/>
              </a:spcAft>
              <a:buNone/>
            </a:pPr>
            <a:r>
              <a:rPr lang="en-US"/>
              <a:t> | </a:t>
            </a:r>
            <a:fld id="{00000000-1234-1234-1234-123412341234}" type="slidenum">
              <a:rPr lang="en-US"/>
              <a:t>‹#›</a:t>
            </a:fld>
            <a:endParaRPr/>
          </a:p>
        </p:txBody>
      </p:sp>
      <p:sp>
        <p:nvSpPr>
          <p:cNvPr id="82" name="Google Shape;82;p9"/>
          <p:cNvSpPr txBox="1">
            <a:spLocks noGrp="1"/>
          </p:cNvSpPr>
          <p:nvPr>
            <p:ph type="ctrTitle"/>
          </p:nvPr>
        </p:nvSpPr>
        <p:spPr>
          <a:xfrm>
            <a:off x="378299" y="1657350"/>
            <a:ext cx="8472510" cy="1143000"/>
          </a:xfrm>
          <a:prstGeom prst="rect">
            <a:avLst/>
          </a:prstGeom>
          <a:noFill/>
          <a:ln>
            <a:noFill/>
          </a:ln>
        </p:spPr>
        <p:txBody>
          <a:bodyPr spcFirstLastPara="1" wrap="square" lIns="0" tIns="0" rIns="0" bIns="45700" anchor="b" anchorCtr="0">
            <a:noAutofit/>
          </a:bodyPr>
          <a:lstStyle>
            <a:lvl1pPr lvl="0" algn="l">
              <a:spcBef>
                <a:spcPts val="0"/>
              </a:spcBef>
              <a:spcAft>
                <a:spcPts val="0"/>
              </a:spcAft>
              <a:buSzPts val="1400"/>
              <a:buNone/>
              <a:defRPr sz="33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3" name="Google Shape;83;p9"/>
          <p:cNvSpPr txBox="1">
            <a:spLocks noGrp="1"/>
          </p:cNvSpPr>
          <p:nvPr>
            <p:ph type="subTitle" idx="1"/>
          </p:nvPr>
        </p:nvSpPr>
        <p:spPr>
          <a:xfrm>
            <a:off x="378299" y="2800350"/>
            <a:ext cx="8472510" cy="7429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900"/>
              </a:spcBef>
              <a:spcAft>
                <a:spcPts val="0"/>
              </a:spcAft>
              <a:buClr>
                <a:srgbClr val="000000"/>
              </a:buClr>
              <a:buSzPts val="4104"/>
              <a:buFont typeface="Gill Sans"/>
              <a:buNone/>
              <a:defRPr sz="2400" b="0" i="0" u="none" strike="noStrike" cap="none">
                <a:solidFill>
                  <a:srgbClr val="000000"/>
                </a:solidFill>
                <a:latin typeface="Georgia"/>
                <a:ea typeface="Georgia"/>
                <a:cs typeface="Georgia"/>
                <a:sym typeface="Georgia"/>
              </a:defRPr>
            </a:lvl1pPr>
            <a:lvl2pPr marR="0" lvl="1"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2pPr>
            <a:lvl3pPr marR="0" lvl="2"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3pPr>
            <a:lvl4pPr marR="0" lvl="3"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4pPr>
            <a:lvl5pPr marR="0" lvl="4" algn="ctr" rtl="0">
              <a:lnSpc>
                <a:spcPct val="100000"/>
              </a:lnSpc>
              <a:spcBef>
                <a:spcPts val="900"/>
              </a:spcBef>
              <a:spcAft>
                <a:spcPts val="0"/>
              </a:spcAft>
              <a:buClr>
                <a:srgbClr val="888888"/>
              </a:buClr>
              <a:buSzPts val="3078"/>
              <a:buFont typeface="Gill Sans"/>
              <a:buNone/>
              <a:defRPr sz="1800" b="0" i="0" u="none" strike="noStrike" cap="none">
                <a:solidFill>
                  <a:srgbClr val="888888"/>
                </a:solidFill>
                <a:latin typeface="Georgia"/>
                <a:ea typeface="Georgia"/>
                <a:cs typeface="Georgia"/>
                <a:sym typeface="Georgia"/>
              </a:defRPr>
            </a:lvl5pPr>
            <a:lvl6pPr marR="0" lvl="5"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6pPr>
            <a:lvl7pPr marR="0" lvl="6"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7pPr>
            <a:lvl8pPr marR="0" lvl="7"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8pPr>
            <a:lvl9pPr marR="0" lvl="8" algn="ctr" rtl="0">
              <a:spcBef>
                <a:spcPts val="2300"/>
              </a:spcBef>
              <a:spcAft>
                <a:spcPts val="0"/>
              </a:spcAft>
              <a:buClr>
                <a:srgbClr val="888888"/>
              </a:buClr>
              <a:buSzPts val="3078"/>
              <a:buFont typeface="Gill Sans"/>
              <a:buNone/>
              <a:defRPr sz="18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4"/>
        <p:cNvGrpSpPr/>
        <p:nvPr/>
      </p:nvGrpSpPr>
      <p:grpSpPr>
        <a:xfrm>
          <a:off x="0" y="0"/>
          <a:ext cx="0" cy="0"/>
          <a:chOff x="0" y="0"/>
          <a:chExt cx="0" cy="0"/>
        </a:xfrm>
      </p:grpSpPr>
      <p:sp>
        <p:nvSpPr>
          <p:cNvPr id="85" name="Google Shape;85;p10"/>
          <p:cNvSpPr txBox="1">
            <a:spLocks noGrp="1"/>
          </p:cNvSpPr>
          <p:nvPr>
            <p:ph type="body" idx="1"/>
          </p:nvPr>
        </p:nvSpPr>
        <p:spPr>
          <a:xfrm>
            <a:off x="378300" y="1314676"/>
            <a:ext cx="4041301" cy="294732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00"/>
              </a:spcBef>
              <a:spcAft>
                <a:spcPts val="0"/>
              </a:spcAft>
              <a:buClr>
                <a:schemeClr val="dk1"/>
              </a:buClr>
              <a:buSzPts val="3591"/>
              <a:buFont typeface="Gill Sans"/>
              <a:buNone/>
              <a:defRPr sz="21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900"/>
              </a:spcBef>
              <a:spcAft>
                <a:spcPts val="0"/>
              </a:spcAft>
              <a:buClr>
                <a:schemeClr val="dk1"/>
              </a:buClr>
              <a:buSzPts val="2565"/>
              <a:buFont typeface="Gill Sans"/>
              <a:buNone/>
              <a:defRPr sz="15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900"/>
              </a:spcBef>
              <a:spcAft>
                <a:spcPts val="0"/>
              </a:spcAft>
              <a:buClr>
                <a:schemeClr val="dk1"/>
              </a:buClr>
              <a:buSzPts val="2309"/>
              <a:buFont typeface="Gill Sans"/>
              <a:buNone/>
              <a:defRPr sz="135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900"/>
              </a:spcBef>
              <a:spcAft>
                <a:spcPts val="0"/>
              </a:spcAft>
              <a:buClr>
                <a:schemeClr val="dk1"/>
              </a:buClr>
              <a:buSzPts val="2309"/>
              <a:buFont typeface="Gill Sans"/>
              <a:buNone/>
              <a:defRPr sz="1350" b="0" i="0" u="none" strike="noStrike" cap="none">
                <a:solidFill>
                  <a:schemeClr val="dk1"/>
                </a:solidFill>
                <a:latin typeface="Georgia"/>
                <a:ea typeface="Georgia"/>
                <a:cs typeface="Georgia"/>
                <a:sym typeface="Georgia"/>
              </a:defRPr>
            </a:lvl5pPr>
            <a:lvl6pPr marL="2743200" marR="0" lvl="5" indent="-375189" algn="l" rtl="0">
              <a:spcBef>
                <a:spcPts val="2300"/>
              </a:spcBef>
              <a:spcAft>
                <a:spcPts val="0"/>
              </a:spcAft>
              <a:buClr>
                <a:schemeClr val="dk1"/>
              </a:buClr>
              <a:buSzPts val="2309"/>
              <a:buFont typeface="Gill Sans"/>
              <a:buChar char="•"/>
              <a:defRPr sz="1350" b="0" i="0" u="none" strike="noStrike" cap="none">
                <a:solidFill>
                  <a:schemeClr val="dk1"/>
                </a:solidFill>
                <a:latin typeface="Arial"/>
                <a:ea typeface="Arial"/>
                <a:cs typeface="Arial"/>
                <a:sym typeface="Arial"/>
              </a:defRPr>
            </a:lvl6pPr>
            <a:lvl7pPr marL="3200400" marR="0" lvl="6" indent="-375189" algn="l" rtl="0">
              <a:spcBef>
                <a:spcPts val="2300"/>
              </a:spcBef>
              <a:spcAft>
                <a:spcPts val="0"/>
              </a:spcAft>
              <a:buClr>
                <a:schemeClr val="dk1"/>
              </a:buClr>
              <a:buSzPts val="2309"/>
              <a:buFont typeface="Gill Sans"/>
              <a:buChar char="•"/>
              <a:defRPr sz="1350" b="0" i="0" u="none" strike="noStrike" cap="none">
                <a:solidFill>
                  <a:schemeClr val="dk1"/>
                </a:solidFill>
                <a:latin typeface="Arial"/>
                <a:ea typeface="Arial"/>
                <a:cs typeface="Arial"/>
                <a:sym typeface="Arial"/>
              </a:defRPr>
            </a:lvl7pPr>
            <a:lvl8pPr marL="3657600" marR="0" lvl="7" indent="-375189" algn="l" rtl="0">
              <a:spcBef>
                <a:spcPts val="2300"/>
              </a:spcBef>
              <a:spcAft>
                <a:spcPts val="0"/>
              </a:spcAft>
              <a:buClr>
                <a:schemeClr val="dk1"/>
              </a:buClr>
              <a:buSzPts val="2309"/>
              <a:buFont typeface="Gill Sans"/>
              <a:buChar char="•"/>
              <a:defRPr sz="1350" b="0" i="0" u="none" strike="noStrike" cap="none">
                <a:solidFill>
                  <a:schemeClr val="dk1"/>
                </a:solidFill>
                <a:latin typeface="Arial"/>
                <a:ea typeface="Arial"/>
                <a:cs typeface="Arial"/>
                <a:sym typeface="Arial"/>
              </a:defRPr>
            </a:lvl8pPr>
            <a:lvl9pPr marL="4114800" marR="0" lvl="8" indent="-375189" algn="l" rtl="0">
              <a:spcBef>
                <a:spcPts val="2300"/>
              </a:spcBef>
              <a:spcAft>
                <a:spcPts val="0"/>
              </a:spcAft>
              <a:buClr>
                <a:schemeClr val="dk1"/>
              </a:buClr>
              <a:buSzPts val="2309"/>
              <a:buFont typeface="Gill Sans"/>
              <a:buChar char="•"/>
              <a:defRPr sz="1350" b="0" i="0" u="none" strike="noStrike" cap="none">
                <a:solidFill>
                  <a:schemeClr val="dk1"/>
                </a:solidFill>
                <a:latin typeface="Arial"/>
                <a:ea typeface="Arial"/>
                <a:cs typeface="Arial"/>
                <a:sym typeface="Arial"/>
              </a:defRPr>
            </a:lvl9pPr>
          </a:lstStyle>
          <a:p>
            <a:endParaRPr/>
          </a:p>
        </p:txBody>
      </p:sp>
      <p:sp>
        <p:nvSpPr>
          <p:cNvPr id="86" name="Google Shape;86;p10"/>
          <p:cNvSpPr txBox="1">
            <a:spLocks noGrp="1"/>
          </p:cNvSpPr>
          <p:nvPr>
            <p:ph type="body" idx="2"/>
          </p:nvPr>
        </p:nvSpPr>
        <p:spPr>
          <a:xfrm>
            <a:off x="4648200" y="1314676"/>
            <a:ext cx="4202609" cy="294732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00"/>
              </a:spcBef>
              <a:spcAft>
                <a:spcPts val="0"/>
              </a:spcAft>
              <a:buClr>
                <a:schemeClr val="dk1"/>
              </a:buClr>
              <a:buSzPts val="3591"/>
              <a:buFont typeface="Gill Sans"/>
              <a:buNone/>
              <a:defRPr sz="21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900"/>
              </a:spcBef>
              <a:spcAft>
                <a:spcPts val="0"/>
              </a:spcAft>
              <a:buClr>
                <a:schemeClr val="dk1"/>
              </a:buClr>
              <a:buSzPts val="3078"/>
              <a:buFont typeface="Gill Sans"/>
              <a:buNone/>
              <a:defRPr sz="18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900"/>
              </a:spcBef>
              <a:spcAft>
                <a:spcPts val="0"/>
              </a:spcAft>
              <a:buClr>
                <a:schemeClr val="dk1"/>
              </a:buClr>
              <a:buSzPts val="2565"/>
              <a:buFont typeface="Gill Sans"/>
              <a:buNone/>
              <a:defRPr sz="15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900"/>
              </a:spcBef>
              <a:spcAft>
                <a:spcPts val="0"/>
              </a:spcAft>
              <a:buClr>
                <a:schemeClr val="dk1"/>
              </a:buClr>
              <a:buSzPts val="2309"/>
              <a:buFont typeface="Gill Sans"/>
              <a:buNone/>
              <a:defRPr sz="135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900"/>
              </a:spcBef>
              <a:spcAft>
                <a:spcPts val="0"/>
              </a:spcAft>
              <a:buClr>
                <a:schemeClr val="dk1"/>
              </a:buClr>
              <a:buSzPts val="2309"/>
              <a:buFont typeface="Gill Sans"/>
              <a:buNone/>
              <a:defRPr sz="1350" b="0" i="0" u="none" strike="noStrike" cap="none">
                <a:solidFill>
                  <a:schemeClr val="dk1"/>
                </a:solidFill>
                <a:latin typeface="Georgia"/>
                <a:ea typeface="Georgia"/>
                <a:cs typeface="Georgia"/>
                <a:sym typeface="Georgia"/>
              </a:defRPr>
            </a:lvl5pPr>
            <a:lvl6pPr marL="2743200" marR="0" lvl="5" indent="-375189" algn="l" rtl="0">
              <a:spcBef>
                <a:spcPts val="2300"/>
              </a:spcBef>
              <a:spcAft>
                <a:spcPts val="0"/>
              </a:spcAft>
              <a:buClr>
                <a:schemeClr val="dk1"/>
              </a:buClr>
              <a:buSzPts val="2309"/>
              <a:buFont typeface="Gill Sans"/>
              <a:buChar char="•"/>
              <a:defRPr sz="1350" b="0" i="0" u="none" strike="noStrike" cap="none">
                <a:solidFill>
                  <a:schemeClr val="dk1"/>
                </a:solidFill>
                <a:latin typeface="Arial"/>
                <a:ea typeface="Arial"/>
                <a:cs typeface="Arial"/>
                <a:sym typeface="Arial"/>
              </a:defRPr>
            </a:lvl6pPr>
            <a:lvl7pPr marL="3200400" marR="0" lvl="6" indent="-375189" algn="l" rtl="0">
              <a:spcBef>
                <a:spcPts val="2300"/>
              </a:spcBef>
              <a:spcAft>
                <a:spcPts val="0"/>
              </a:spcAft>
              <a:buClr>
                <a:schemeClr val="dk1"/>
              </a:buClr>
              <a:buSzPts val="2309"/>
              <a:buFont typeface="Gill Sans"/>
              <a:buChar char="•"/>
              <a:defRPr sz="1350" b="0" i="0" u="none" strike="noStrike" cap="none">
                <a:solidFill>
                  <a:schemeClr val="dk1"/>
                </a:solidFill>
                <a:latin typeface="Arial"/>
                <a:ea typeface="Arial"/>
                <a:cs typeface="Arial"/>
                <a:sym typeface="Arial"/>
              </a:defRPr>
            </a:lvl7pPr>
            <a:lvl8pPr marL="3657600" marR="0" lvl="7" indent="-375189" algn="l" rtl="0">
              <a:spcBef>
                <a:spcPts val="2300"/>
              </a:spcBef>
              <a:spcAft>
                <a:spcPts val="0"/>
              </a:spcAft>
              <a:buClr>
                <a:schemeClr val="dk1"/>
              </a:buClr>
              <a:buSzPts val="2309"/>
              <a:buFont typeface="Gill Sans"/>
              <a:buChar char="•"/>
              <a:defRPr sz="1350" b="0" i="0" u="none" strike="noStrike" cap="none">
                <a:solidFill>
                  <a:schemeClr val="dk1"/>
                </a:solidFill>
                <a:latin typeface="Arial"/>
                <a:ea typeface="Arial"/>
                <a:cs typeface="Arial"/>
                <a:sym typeface="Arial"/>
              </a:defRPr>
            </a:lvl8pPr>
            <a:lvl9pPr marL="4114800" marR="0" lvl="8" indent="-375189" algn="l" rtl="0">
              <a:spcBef>
                <a:spcPts val="2300"/>
              </a:spcBef>
              <a:spcAft>
                <a:spcPts val="0"/>
              </a:spcAft>
              <a:buClr>
                <a:schemeClr val="dk1"/>
              </a:buClr>
              <a:buSzPts val="2309"/>
              <a:buFont typeface="Gill Sans"/>
              <a:buChar char="•"/>
              <a:defRPr sz="1350" b="0" i="0" u="none" strike="noStrike" cap="none">
                <a:solidFill>
                  <a:schemeClr val="dk1"/>
                </a:solidFill>
                <a:latin typeface="Arial"/>
                <a:ea typeface="Arial"/>
                <a:cs typeface="Arial"/>
                <a:sym typeface="Arial"/>
              </a:defRPr>
            </a:lvl9pPr>
          </a:lstStyle>
          <a:p>
            <a:endParaRPr/>
          </a:p>
        </p:txBody>
      </p:sp>
      <p:sp>
        <p:nvSpPr>
          <p:cNvPr id="87" name="Google Shape;87;p10"/>
          <p:cNvSpPr txBox="1">
            <a:spLocks noGrp="1"/>
          </p:cNvSpPr>
          <p:nvPr>
            <p:ph type="dt" idx="10"/>
          </p:nvPr>
        </p:nvSpPr>
        <p:spPr>
          <a:xfrm>
            <a:off x="5863329" y="4543239"/>
            <a:ext cx="2133600"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ftr" idx="11"/>
          </p:nvPr>
        </p:nvSpPr>
        <p:spPr>
          <a:xfrm>
            <a:off x="905315" y="4543239"/>
            <a:ext cx="3778017"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0"/>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10"/>
          <p:cNvSpPr txBox="1">
            <a:spLocks noGrp="1"/>
          </p:cNvSpPr>
          <p:nvPr>
            <p:ph type="title"/>
          </p:nvPr>
        </p:nvSpPr>
        <p:spPr>
          <a:xfrm>
            <a:off x="378299" y="147353"/>
            <a:ext cx="8472510" cy="89072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889634" y="4464475"/>
            <a:ext cx="7961175" cy="43137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 name="Google Shape;11;p1"/>
          <p:cNvSpPr txBox="1">
            <a:spLocks noGrp="1"/>
          </p:cNvSpPr>
          <p:nvPr>
            <p:ph type="title"/>
          </p:nvPr>
        </p:nvSpPr>
        <p:spPr>
          <a:xfrm>
            <a:off x="378299" y="147353"/>
            <a:ext cx="8472510" cy="890724"/>
          </a:xfrm>
          <a:prstGeom prst="rect">
            <a:avLst/>
          </a:prstGeom>
          <a:noFill/>
          <a:ln>
            <a:noFill/>
          </a:ln>
        </p:spPr>
        <p:txBody>
          <a:bodyPr spcFirstLastPara="1" wrap="square" lIns="0" tIns="0" rIns="0" bIns="45700" anchor="b" anchorCtr="0">
            <a:noAutofit/>
          </a:bodyPr>
          <a:lstStyle>
            <a:lvl1pPr marR="0" lvl="0" algn="l" rtl="0">
              <a:spcBef>
                <a:spcPts val="0"/>
              </a:spcBef>
              <a:spcAft>
                <a:spcPts val="0"/>
              </a:spcAft>
              <a:buSzPts val="1400"/>
              <a:buNone/>
              <a:defRPr sz="3200" b="1" i="0" u="none" strike="noStrike" cap="none">
                <a:solidFill>
                  <a:schemeClr val="accent1"/>
                </a:solidFill>
                <a:latin typeface="Arial"/>
                <a:ea typeface="Arial"/>
                <a:cs typeface="Arial"/>
                <a:sym typeface="Arial"/>
              </a:defRPr>
            </a:lvl1pPr>
            <a:lvl2pPr marR="0" lvl="1" algn="ctr" rtl="0">
              <a:spcBef>
                <a:spcPts val="0"/>
              </a:spcBef>
              <a:spcAft>
                <a:spcPts val="0"/>
              </a:spcAft>
              <a:buSzPts val="1400"/>
              <a:buNone/>
              <a:defRPr sz="3675" b="0" i="0" u="none" strike="noStrike" cap="none">
                <a:solidFill>
                  <a:schemeClr val="dk1"/>
                </a:solidFill>
                <a:latin typeface="Gill Sans"/>
                <a:ea typeface="Gill Sans"/>
                <a:cs typeface="Gill Sans"/>
                <a:sym typeface="Gill Sans"/>
              </a:defRPr>
            </a:lvl2pPr>
            <a:lvl3pPr marR="0" lvl="2" algn="ctr" rtl="0">
              <a:spcBef>
                <a:spcPts val="0"/>
              </a:spcBef>
              <a:spcAft>
                <a:spcPts val="0"/>
              </a:spcAft>
              <a:buSzPts val="1400"/>
              <a:buNone/>
              <a:defRPr sz="3675" b="0" i="0" u="none" strike="noStrike" cap="none">
                <a:solidFill>
                  <a:schemeClr val="dk1"/>
                </a:solidFill>
                <a:latin typeface="Gill Sans"/>
                <a:ea typeface="Gill Sans"/>
                <a:cs typeface="Gill Sans"/>
                <a:sym typeface="Gill Sans"/>
              </a:defRPr>
            </a:lvl3pPr>
            <a:lvl4pPr marR="0" lvl="3" algn="ctr" rtl="0">
              <a:spcBef>
                <a:spcPts val="0"/>
              </a:spcBef>
              <a:spcAft>
                <a:spcPts val="0"/>
              </a:spcAft>
              <a:buSzPts val="1400"/>
              <a:buNone/>
              <a:defRPr sz="3675" b="0" i="0" u="none" strike="noStrike" cap="none">
                <a:solidFill>
                  <a:schemeClr val="dk1"/>
                </a:solidFill>
                <a:latin typeface="Gill Sans"/>
                <a:ea typeface="Gill Sans"/>
                <a:cs typeface="Gill Sans"/>
                <a:sym typeface="Gill Sans"/>
              </a:defRPr>
            </a:lvl4pPr>
            <a:lvl5pPr marR="0" lvl="4" algn="ctr" rtl="0">
              <a:spcBef>
                <a:spcPts val="0"/>
              </a:spcBef>
              <a:spcAft>
                <a:spcPts val="0"/>
              </a:spcAft>
              <a:buSzPts val="1400"/>
              <a:buNone/>
              <a:defRPr sz="3675" b="0" i="0" u="none" strike="noStrike" cap="none">
                <a:solidFill>
                  <a:schemeClr val="dk1"/>
                </a:solidFill>
                <a:latin typeface="Gill Sans"/>
                <a:ea typeface="Gill Sans"/>
                <a:cs typeface="Gill Sans"/>
                <a:sym typeface="Gill Sans"/>
              </a:defRPr>
            </a:lvl5pPr>
            <a:lvl6pPr marR="0" lvl="5" algn="ctr" rtl="0">
              <a:spcBef>
                <a:spcPts val="0"/>
              </a:spcBef>
              <a:spcAft>
                <a:spcPts val="0"/>
              </a:spcAft>
              <a:buSzPts val="1400"/>
              <a:buNone/>
              <a:defRPr sz="3675" b="0" i="0" u="none" strike="noStrike" cap="none">
                <a:solidFill>
                  <a:schemeClr val="dk1"/>
                </a:solidFill>
                <a:latin typeface="Gill Sans"/>
                <a:ea typeface="Gill Sans"/>
                <a:cs typeface="Gill Sans"/>
                <a:sym typeface="Gill Sans"/>
              </a:defRPr>
            </a:lvl6pPr>
            <a:lvl7pPr marR="0" lvl="6" algn="ctr" rtl="0">
              <a:spcBef>
                <a:spcPts val="0"/>
              </a:spcBef>
              <a:spcAft>
                <a:spcPts val="0"/>
              </a:spcAft>
              <a:buSzPts val="1400"/>
              <a:buNone/>
              <a:defRPr sz="3675" b="0" i="0" u="none" strike="noStrike" cap="none">
                <a:solidFill>
                  <a:schemeClr val="dk1"/>
                </a:solidFill>
                <a:latin typeface="Gill Sans"/>
                <a:ea typeface="Gill Sans"/>
                <a:cs typeface="Gill Sans"/>
                <a:sym typeface="Gill Sans"/>
              </a:defRPr>
            </a:lvl7pPr>
            <a:lvl8pPr marR="0" lvl="7" algn="ctr" rtl="0">
              <a:spcBef>
                <a:spcPts val="0"/>
              </a:spcBef>
              <a:spcAft>
                <a:spcPts val="0"/>
              </a:spcAft>
              <a:buSzPts val="1400"/>
              <a:buNone/>
              <a:defRPr sz="3675" b="0" i="0" u="none" strike="noStrike" cap="none">
                <a:solidFill>
                  <a:schemeClr val="dk1"/>
                </a:solidFill>
                <a:latin typeface="Gill Sans"/>
                <a:ea typeface="Gill Sans"/>
                <a:cs typeface="Gill Sans"/>
                <a:sym typeface="Gill Sans"/>
              </a:defRPr>
            </a:lvl8pPr>
            <a:lvl9pPr marR="0" lvl="8" algn="ctr" rtl="0">
              <a:spcBef>
                <a:spcPts val="0"/>
              </a:spcBef>
              <a:spcAft>
                <a:spcPts val="0"/>
              </a:spcAft>
              <a:buSzPts val="1400"/>
              <a:buNone/>
              <a:defRPr sz="3675" b="0" i="0" u="none" strike="noStrike" cap="none">
                <a:solidFill>
                  <a:schemeClr val="dk1"/>
                </a:solidFill>
                <a:latin typeface="Gill Sans"/>
                <a:ea typeface="Gill Sans"/>
                <a:cs typeface="Gill Sans"/>
                <a:sym typeface="Gill Sans"/>
              </a:defRPr>
            </a:lvl9pPr>
          </a:lstStyle>
          <a:p>
            <a:endParaRPr/>
          </a:p>
        </p:txBody>
      </p:sp>
      <p:sp>
        <p:nvSpPr>
          <p:cNvPr id="12" name="Google Shape;12;p1"/>
          <p:cNvSpPr txBox="1">
            <a:spLocks noGrp="1"/>
          </p:cNvSpPr>
          <p:nvPr>
            <p:ph type="dt" idx="10"/>
          </p:nvPr>
        </p:nvSpPr>
        <p:spPr>
          <a:xfrm>
            <a:off x="5863329" y="4543239"/>
            <a:ext cx="2133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FFFFFF"/>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9pPr>
          </a:lstStyle>
          <a:p>
            <a:endParaRPr/>
          </a:p>
        </p:txBody>
      </p:sp>
      <p:sp>
        <p:nvSpPr>
          <p:cNvPr id="13" name="Google Shape;13;p1"/>
          <p:cNvSpPr txBox="1">
            <a:spLocks noGrp="1"/>
          </p:cNvSpPr>
          <p:nvPr>
            <p:ph type="ftr" idx="11"/>
          </p:nvPr>
        </p:nvSpPr>
        <p:spPr>
          <a:xfrm>
            <a:off x="905315" y="4543239"/>
            <a:ext cx="3778017"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50" b="0"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400" b="0" i="0" u="none" strike="noStrike" cap="none">
                <a:solidFill>
                  <a:srgbClr val="000000"/>
                </a:solidFill>
                <a:latin typeface="Gill Sans"/>
                <a:ea typeface="Gill Sans"/>
                <a:cs typeface="Gill Sans"/>
                <a:sym typeface="Gill Sans"/>
              </a:defRPr>
            </a:lvl9pPr>
          </a:lstStyle>
          <a:p>
            <a:endParaRPr/>
          </a:p>
        </p:txBody>
      </p:sp>
      <p:sp>
        <p:nvSpPr>
          <p:cNvPr id="14" name="Google Shape;14;p1"/>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75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75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75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75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75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75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75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75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7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r>
              <a:rPr lang="en-US"/>
              <a:t> | </a:t>
            </a:r>
            <a:fld id="{00000000-1234-1234-1234-123412341234}" type="slidenum">
              <a:rPr lang="en-US"/>
              <a:t>‹#›</a:t>
            </a:fld>
            <a:endParaRPr/>
          </a:p>
        </p:txBody>
      </p:sp>
      <p:cxnSp>
        <p:nvCxnSpPr>
          <p:cNvPr id="15" name="Google Shape;15;p1"/>
          <p:cNvCxnSpPr/>
          <p:nvPr/>
        </p:nvCxnSpPr>
        <p:spPr>
          <a:xfrm>
            <a:off x="378299" y="1040609"/>
            <a:ext cx="8472510" cy="0"/>
          </a:xfrm>
          <a:prstGeom prst="straightConnector1">
            <a:avLst/>
          </a:prstGeom>
          <a:noFill/>
          <a:ln w="9525" cap="flat" cmpd="sng">
            <a:solidFill>
              <a:schemeClr val="accent1"/>
            </a:solidFill>
            <a:prstDash val="solid"/>
            <a:round/>
            <a:headEnd type="none" w="sm" len="sm"/>
            <a:tailEnd type="none" w="sm" len="sm"/>
          </a:ln>
        </p:spPr>
      </p:cxnSp>
      <p:sp>
        <p:nvSpPr>
          <p:cNvPr id="16" name="Google Shape;16;p1"/>
          <p:cNvSpPr txBox="1"/>
          <p:nvPr/>
        </p:nvSpPr>
        <p:spPr>
          <a:xfrm>
            <a:off x="8147510" y="4897579"/>
            <a:ext cx="798617" cy="18466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600"/>
              <a:buFont typeface="Georgia"/>
              <a:buNone/>
            </a:pPr>
            <a:r>
              <a:rPr lang="en-US" sz="600" b="0" i="0" u="none" strike="noStrike" cap="none" dirty="0">
                <a:solidFill>
                  <a:srgbClr val="000000"/>
                </a:solidFill>
                <a:latin typeface="+mj-lt"/>
                <a:ea typeface="Georgia"/>
                <a:cs typeface="Georgia"/>
                <a:sym typeface="Georgia"/>
              </a:rPr>
              <a:t>©2020 ACGME  </a:t>
            </a:r>
            <a:endParaRPr sz="600" dirty="0">
              <a:latin typeface="+mj-lt"/>
            </a:endParaRPr>
          </a:p>
        </p:txBody>
      </p:sp>
      <p:grpSp>
        <p:nvGrpSpPr>
          <p:cNvPr id="17" name="Google Shape;17;p1"/>
          <p:cNvGrpSpPr/>
          <p:nvPr/>
        </p:nvGrpSpPr>
        <p:grpSpPr>
          <a:xfrm>
            <a:off x="378299" y="4463059"/>
            <a:ext cx="450872" cy="432788"/>
            <a:chOff x="362563" y="5952901"/>
            <a:chExt cx="598918" cy="574896"/>
          </a:xfrm>
        </p:grpSpPr>
        <p:sp>
          <p:nvSpPr>
            <p:cNvPr id="18" name="Google Shape;18;p1"/>
            <p:cNvSpPr/>
            <p:nvPr/>
          </p:nvSpPr>
          <p:spPr>
            <a:xfrm>
              <a:off x="362563" y="5952901"/>
              <a:ext cx="598918" cy="574896"/>
            </a:xfrm>
            <a:prstGeom prst="rect">
              <a:avLst/>
            </a:prstGeom>
            <a:solidFill>
              <a:srgbClr val="CD0F23"/>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b="0" i="0" u="none" strike="noStrike" cap="none">
                <a:solidFill>
                  <a:srgbClr val="000000"/>
                </a:solidFill>
                <a:latin typeface="Gill Sans"/>
                <a:ea typeface="Gill Sans"/>
                <a:cs typeface="Gill Sans"/>
                <a:sym typeface="Gill Sans"/>
              </a:endParaRPr>
            </a:p>
          </p:txBody>
        </p:sp>
        <p:pic>
          <p:nvPicPr>
            <p:cNvPr id="19" name="Google Shape;19;p1"/>
            <p:cNvPicPr preferRelativeResize="0"/>
            <p:nvPr/>
          </p:nvPicPr>
          <p:blipFill rotWithShape="1">
            <a:blip r:embed="rId18">
              <a:alphaModFix/>
            </a:blip>
            <a:srcRect/>
            <a:stretch/>
          </p:blipFill>
          <p:spPr>
            <a:xfrm>
              <a:off x="419311" y="5995459"/>
              <a:ext cx="471213" cy="440242"/>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ctrTitle"/>
          </p:nvPr>
        </p:nvSpPr>
        <p:spPr>
          <a:xfrm>
            <a:off x="335745" y="2000250"/>
            <a:ext cx="8514568" cy="1143000"/>
          </a:xfrm>
          <a:prstGeom prst="rect">
            <a:avLst/>
          </a:prstGeom>
          <a:noFill/>
          <a:ln>
            <a:noFill/>
          </a:ln>
        </p:spPr>
        <p:txBody>
          <a:bodyPr spcFirstLastPara="1" wrap="square" lIns="0" tIns="0" rIns="0" bIns="45700" anchor="b" anchorCtr="0">
            <a:noAutofit/>
          </a:bodyPr>
          <a:lstStyle/>
          <a:p>
            <a:pPr marL="0" lvl="0" indent="0" algn="ctr" rtl="0">
              <a:spcBef>
                <a:spcPts val="0"/>
              </a:spcBef>
              <a:spcAft>
                <a:spcPts val="0"/>
              </a:spcAft>
              <a:buNone/>
            </a:pPr>
            <a:r>
              <a:rPr lang="en-US" sz="3600"/>
              <a:t>Milestones Guidebook for </a:t>
            </a:r>
            <a:br>
              <a:rPr lang="en-US" sz="3600"/>
            </a:br>
            <a:r>
              <a:rPr lang="en-US" sz="3600"/>
              <a:t>Residents and Fellows</a:t>
            </a:r>
            <a:endParaRPr/>
          </a:p>
        </p:txBody>
      </p:sp>
      <p:pic>
        <p:nvPicPr>
          <p:cNvPr id="161" name="Google Shape;161;p18"/>
          <p:cNvPicPr preferRelativeResize="0">
            <a:picLocks noGrp="1"/>
          </p:cNvPicPr>
          <p:nvPr>
            <p:ph type="pic" idx="2"/>
          </p:nvPr>
        </p:nvPicPr>
        <p:blipFill rotWithShape="1">
          <a:blip r:embed="rId3">
            <a:alphaModFix/>
          </a:blip>
          <a:srcRect t="36421" b="29520"/>
          <a:stretch/>
        </p:blipFill>
        <p:spPr>
          <a:xfrm>
            <a:off x="2657475" y="75010"/>
            <a:ext cx="6192838" cy="1406128"/>
          </a:xfrm>
          <a:prstGeom prst="rect">
            <a:avLst/>
          </a:prstGeom>
          <a:noFill/>
          <a:ln>
            <a:noFill/>
          </a:ln>
        </p:spPr>
      </p:pic>
      <p:sp>
        <p:nvSpPr>
          <p:cNvPr id="162" name="Google Shape;162;p18"/>
          <p:cNvSpPr txBox="1">
            <a:spLocks noGrp="1"/>
          </p:cNvSpPr>
          <p:nvPr>
            <p:ph type="sldNum" idx="12"/>
          </p:nvPr>
        </p:nvSpPr>
        <p:spPr>
          <a:xfrm>
            <a:off x="8088808" y="4710792"/>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 | </a:t>
            </a:r>
            <a:fld id="{00000000-1234-1234-1234-123412341234}" type="slidenum">
              <a:rPr lang="en-US"/>
              <a:t>1</a:t>
            </a:fld>
            <a:endParaRPr/>
          </a:p>
        </p:txBody>
      </p:sp>
      <p:sp>
        <p:nvSpPr>
          <p:cNvPr id="163" name="Google Shape;163;p18"/>
          <p:cNvSpPr txBox="1"/>
          <p:nvPr/>
        </p:nvSpPr>
        <p:spPr>
          <a:xfrm>
            <a:off x="335745" y="3908015"/>
            <a:ext cx="8472510" cy="61209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3F3F3F"/>
              </a:buClr>
              <a:buSzPts val="2052"/>
              <a:buFont typeface="Gill Sans"/>
              <a:buNone/>
            </a:pPr>
            <a:r>
              <a:rPr lang="en-US" sz="1200" b="0" i="0" u="none" strike="noStrike" cap="none">
                <a:solidFill>
                  <a:srgbClr val="3F3F3F"/>
                </a:solidFill>
                <a:latin typeface="Arial"/>
                <a:ea typeface="Arial"/>
                <a:cs typeface="Arial"/>
                <a:sym typeface="Arial"/>
              </a:rPr>
              <a:t>Celeste Eno, PhD    |   Ricardo Correa, MD, EdD  |    Jonathan Lim, MD    |     Mary Elizabeth Westerman, MD</a:t>
            </a:r>
            <a:endParaRPr/>
          </a:p>
          <a:p>
            <a:pPr marL="0" marR="0" lvl="0" indent="0" algn="ctr" rtl="0">
              <a:lnSpc>
                <a:spcPct val="150000"/>
              </a:lnSpc>
              <a:spcBef>
                <a:spcPts val="0"/>
              </a:spcBef>
              <a:spcAft>
                <a:spcPts val="0"/>
              </a:spcAft>
              <a:buClr>
                <a:srgbClr val="3F3F3F"/>
              </a:buClr>
              <a:buSzPts val="2052"/>
              <a:buFont typeface="Gill Sans"/>
              <a:buNone/>
            </a:pPr>
            <a:r>
              <a:rPr lang="en-US" sz="1200" b="0" i="0" u="none" strike="noStrike" cap="none">
                <a:solidFill>
                  <a:srgbClr val="3F3F3F"/>
                </a:solidFill>
                <a:latin typeface="Arial"/>
                <a:ea typeface="Arial"/>
                <a:cs typeface="Arial"/>
                <a:sym typeface="Arial"/>
              </a:rPr>
              <a:t>Nancy H Stewart, DO, MS    |       Eric S. Holmboe, MD      |        Laura Edgar, EdD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6"/>
          <p:cNvSpPr txBox="1">
            <a:spLocks noGrp="1"/>
          </p:cNvSpPr>
          <p:nvPr>
            <p:ph type="body" idx="1"/>
          </p:nvPr>
        </p:nvSpPr>
        <p:spPr>
          <a:xfrm>
            <a:off x="346826" y="1398306"/>
            <a:ext cx="8488246" cy="2960945"/>
          </a:xfrm>
          <a:prstGeom prst="rect">
            <a:avLst/>
          </a:prstGeom>
          <a:noFill/>
          <a:ln>
            <a:noFill/>
          </a:ln>
        </p:spPr>
        <p:txBody>
          <a:bodyPr spcFirstLastPara="1" wrap="square" lIns="91425" tIns="45700" rIns="91425" bIns="45700" anchor="t" anchorCtr="0">
            <a:noAutofit/>
          </a:bodyPr>
          <a:lstStyle/>
          <a:p>
            <a:pPr marL="426911" lvl="0" indent="-342900" algn="l" rtl="0">
              <a:lnSpc>
                <a:spcPct val="150000"/>
              </a:lnSpc>
              <a:spcBef>
                <a:spcPts val="0"/>
              </a:spcBef>
              <a:spcAft>
                <a:spcPts val="0"/>
              </a:spcAft>
              <a:buClr>
                <a:schemeClr val="dk1"/>
              </a:buClr>
              <a:buSzPts val="1800"/>
              <a:buFont typeface="Arial"/>
              <a:buAutoNum type="arabicPeriod"/>
            </a:pPr>
            <a:r>
              <a:rPr lang="en-US">
                <a:latin typeface="Arial"/>
                <a:ea typeface="Arial"/>
                <a:cs typeface="Arial"/>
                <a:sym typeface="Arial"/>
              </a:rPr>
              <a:t>Patients</a:t>
            </a:r>
            <a:endParaRPr/>
          </a:p>
          <a:p>
            <a:pPr marL="426911" lvl="0" indent="-342900" algn="l" rtl="0">
              <a:lnSpc>
                <a:spcPct val="150000"/>
              </a:lnSpc>
              <a:spcBef>
                <a:spcPts val="900"/>
              </a:spcBef>
              <a:spcAft>
                <a:spcPts val="0"/>
              </a:spcAft>
              <a:buClr>
                <a:schemeClr val="dk1"/>
              </a:buClr>
              <a:buSzPts val="1800"/>
              <a:buFont typeface="Arial"/>
              <a:buAutoNum type="arabicPeriod"/>
            </a:pPr>
            <a:r>
              <a:rPr lang="en-US">
                <a:latin typeface="Arial"/>
                <a:ea typeface="Arial"/>
                <a:cs typeface="Arial"/>
                <a:sym typeface="Arial"/>
              </a:rPr>
              <a:t>Residents and fellows</a:t>
            </a:r>
            <a:endParaRPr/>
          </a:p>
          <a:p>
            <a:pPr marL="426911" lvl="0" indent="-342900" algn="l" rtl="0">
              <a:lnSpc>
                <a:spcPct val="150000"/>
              </a:lnSpc>
              <a:spcBef>
                <a:spcPts val="900"/>
              </a:spcBef>
              <a:spcAft>
                <a:spcPts val="0"/>
              </a:spcAft>
              <a:buClr>
                <a:schemeClr val="dk1"/>
              </a:buClr>
              <a:buSzPts val="1800"/>
              <a:buFont typeface="Arial"/>
              <a:buAutoNum type="arabicPeriod"/>
            </a:pPr>
            <a:r>
              <a:rPr lang="en-US">
                <a:latin typeface="Arial"/>
                <a:ea typeface="Arial"/>
                <a:cs typeface="Arial"/>
                <a:sym typeface="Arial"/>
              </a:rPr>
              <a:t>Faculty members</a:t>
            </a:r>
            <a:endParaRPr/>
          </a:p>
          <a:p>
            <a:pPr marL="426911" lvl="0" indent="-342900" algn="l" rtl="0">
              <a:lnSpc>
                <a:spcPct val="150000"/>
              </a:lnSpc>
              <a:spcBef>
                <a:spcPts val="900"/>
              </a:spcBef>
              <a:spcAft>
                <a:spcPts val="0"/>
              </a:spcAft>
              <a:buClr>
                <a:schemeClr val="dk1"/>
              </a:buClr>
              <a:buSzPts val="1800"/>
              <a:buFont typeface="Arial"/>
              <a:buAutoNum type="arabicPeriod"/>
            </a:pPr>
            <a:r>
              <a:rPr lang="en-US">
                <a:latin typeface="Arial"/>
                <a:ea typeface="Arial"/>
                <a:cs typeface="Arial"/>
                <a:sym typeface="Arial"/>
              </a:rPr>
              <a:t>Program leadership</a:t>
            </a:r>
            <a:endParaRPr/>
          </a:p>
          <a:p>
            <a:pPr marL="426911" lvl="0" indent="-342900" algn="l" rtl="0">
              <a:lnSpc>
                <a:spcPct val="150000"/>
              </a:lnSpc>
              <a:spcBef>
                <a:spcPts val="900"/>
              </a:spcBef>
              <a:spcAft>
                <a:spcPts val="0"/>
              </a:spcAft>
              <a:buClr>
                <a:schemeClr val="dk1"/>
              </a:buClr>
              <a:buSzPts val="1800"/>
              <a:buFont typeface="Arial"/>
              <a:buAutoNum type="arabicPeriod"/>
            </a:pPr>
            <a:r>
              <a:rPr lang="en-US">
                <a:latin typeface="Arial"/>
                <a:ea typeface="Arial"/>
                <a:cs typeface="Arial"/>
                <a:sym typeface="Arial"/>
              </a:rPr>
              <a:t>Accrediting bodies and specialty organizations</a:t>
            </a:r>
            <a:endParaRPr/>
          </a:p>
          <a:p>
            <a:pPr marL="84011" lvl="0" indent="0" algn="l" rtl="0">
              <a:lnSpc>
                <a:spcPct val="150000"/>
              </a:lnSpc>
              <a:spcBef>
                <a:spcPts val="900"/>
              </a:spcBef>
              <a:spcAft>
                <a:spcPts val="0"/>
              </a:spcAft>
              <a:buClr>
                <a:schemeClr val="dk1"/>
              </a:buClr>
              <a:buSzPts val="3078"/>
              <a:buNone/>
            </a:pPr>
            <a:endParaRPr/>
          </a:p>
        </p:txBody>
      </p:sp>
      <p:sp>
        <p:nvSpPr>
          <p:cNvPr id="282" name="Google Shape;282;p26"/>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83" name="Google Shape;283;p26"/>
          <p:cNvSpPr txBox="1">
            <a:spLocks noGrp="1"/>
          </p:cNvSpPr>
          <p:nvPr>
            <p:ph type="title"/>
          </p:nvPr>
        </p:nvSpPr>
        <p:spPr>
          <a:xfrm>
            <a:off x="378299" y="147353"/>
            <a:ext cx="8472510" cy="89072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Milestones are a Shared Model for Each Key Stakeholder</a:t>
            </a:r>
            <a:endParaRPr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7"/>
          <p:cNvSpPr txBox="1">
            <a:spLocks noGrp="1"/>
          </p:cNvSpPr>
          <p:nvPr>
            <p:ph type="body" idx="1"/>
          </p:nvPr>
        </p:nvSpPr>
        <p:spPr>
          <a:xfrm>
            <a:off x="378298" y="1398306"/>
            <a:ext cx="8488246" cy="287428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1800"/>
              <a:buFont typeface="Arial"/>
              <a:buAutoNum type="arabicPeriod"/>
            </a:pPr>
            <a:r>
              <a:rPr lang="en-US" dirty="0">
                <a:latin typeface="Arial"/>
                <a:ea typeface="Arial"/>
                <a:cs typeface="Arial"/>
                <a:sym typeface="Arial"/>
              </a:rPr>
              <a:t>Provide descriptive roadmap for education and training</a:t>
            </a:r>
            <a:endParaRPr dirty="0">
              <a:latin typeface="Arial"/>
              <a:ea typeface="Arial"/>
              <a:cs typeface="Arial"/>
              <a:sym typeface="Arial"/>
            </a:endParaRPr>
          </a:p>
          <a:p>
            <a:pPr marL="342900" lvl="0" indent="-342900" algn="l" rtl="0">
              <a:lnSpc>
                <a:spcPct val="150000"/>
              </a:lnSpc>
              <a:spcBef>
                <a:spcPts val="400"/>
              </a:spcBef>
              <a:spcAft>
                <a:spcPts val="0"/>
              </a:spcAft>
              <a:buClr>
                <a:schemeClr val="dk1"/>
              </a:buClr>
              <a:buSzPts val="1800"/>
              <a:buFont typeface="Arial"/>
              <a:buAutoNum type="arabicPeriod"/>
            </a:pPr>
            <a:r>
              <a:rPr lang="en-US" dirty="0">
                <a:latin typeface="Arial"/>
                <a:ea typeface="Arial"/>
                <a:cs typeface="Arial"/>
                <a:sym typeface="Arial"/>
              </a:rPr>
              <a:t>Increased transparency of performance requirements</a:t>
            </a:r>
            <a:endParaRPr dirty="0">
              <a:latin typeface="Arial"/>
              <a:ea typeface="Arial"/>
              <a:cs typeface="Arial"/>
              <a:sym typeface="Arial"/>
            </a:endParaRPr>
          </a:p>
          <a:p>
            <a:pPr marL="342900" lvl="0" indent="-342900" algn="l" rtl="0">
              <a:lnSpc>
                <a:spcPct val="150000"/>
              </a:lnSpc>
              <a:spcBef>
                <a:spcPts val="400"/>
              </a:spcBef>
              <a:spcAft>
                <a:spcPts val="0"/>
              </a:spcAft>
              <a:buClr>
                <a:schemeClr val="dk1"/>
              </a:buClr>
              <a:buSzPts val="1800"/>
              <a:buFont typeface="Arial"/>
              <a:buAutoNum type="arabicPeriod"/>
            </a:pPr>
            <a:r>
              <a:rPr lang="en-US" dirty="0">
                <a:latin typeface="Arial"/>
                <a:ea typeface="Arial"/>
                <a:cs typeface="Arial"/>
                <a:sym typeface="Arial"/>
              </a:rPr>
              <a:t>Encourage self-assessment, self-directed learning</a:t>
            </a:r>
            <a:endParaRPr dirty="0">
              <a:latin typeface="Arial"/>
              <a:ea typeface="Arial"/>
              <a:cs typeface="Arial"/>
              <a:sym typeface="Arial"/>
            </a:endParaRPr>
          </a:p>
          <a:p>
            <a:pPr marL="342900" lvl="0" indent="-342900" algn="l" rtl="0">
              <a:lnSpc>
                <a:spcPct val="150000"/>
              </a:lnSpc>
              <a:spcBef>
                <a:spcPts val="400"/>
              </a:spcBef>
              <a:spcAft>
                <a:spcPts val="0"/>
              </a:spcAft>
              <a:buClr>
                <a:schemeClr val="dk1"/>
              </a:buClr>
              <a:buSzPts val="1800"/>
              <a:buFont typeface="Arial"/>
              <a:buAutoNum type="arabicPeriod"/>
            </a:pPr>
            <a:r>
              <a:rPr lang="en-US" dirty="0">
                <a:latin typeface="Arial"/>
                <a:ea typeface="Arial"/>
                <a:cs typeface="Arial"/>
                <a:sym typeface="Arial"/>
              </a:rPr>
              <a:t>Facilitate feedback to residents and fellows</a:t>
            </a:r>
            <a:endParaRPr dirty="0">
              <a:latin typeface="Arial"/>
              <a:ea typeface="Arial"/>
              <a:cs typeface="Arial"/>
              <a:sym typeface="Arial"/>
            </a:endParaRPr>
          </a:p>
          <a:p>
            <a:pPr marL="342900" lvl="0" indent="-342900" algn="l" rtl="0">
              <a:lnSpc>
                <a:spcPct val="150000"/>
              </a:lnSpc>
              <a:spcBef>
                <a:spcPts val="400"/>
              </a:spcBef>
              <a:spcAft>
                <a:spcPts val="0"/>
              </a:spcAft>
              <a:buClr>
                <a:schemeClr val="dk1"/>
              </a:buClr>
              <a:buSzPts val="1800"/>
              <a:buFont typeface="Arial"/>
              <a:buAutoNum type="arabicPeriod"/>
            </a:pPr>
            <a:r>
              <a:rPr lang="en-US" dirty="0">
                <a:latin typeface="Arial"/>
                <a:ea typeface="Arial"/>
                <a:cs typeface="Arial"/>
                <a:sym typeface="Arial"/>
              </a:rPr>
              <a:t>Guide personal action plans for improvement</a:t>
            </a:r>
            <a:endParaRPr dirty="0">
              <a:latin typeface="Arial"/>
              <a:ea typeface="Arial"/>
              <a:cs typeface="Arial"/>
              <a:sym typeface="Arial"/>
            </a:endParaRPr>
          </a:p>
          <a:p>
            <a:pPr marL="84011" lvl="0" indent="0" algn="l" rtl="0">
              <a:lnSpc>
                <a:spcPct val="100000"/>
              </a:lnSpc>
              <a:spcBef>
                <a:spcPts val="1100"/>
              </a:spcBef>
              <a:spcAft>
                <a:spcPts val="0"/>
              </a:spcAft>
              <a:buClr>
                <a:schemeClr val="dk1"/>
              </a:buClr>
              <a:buSzPts val="3078"/>
              <a:buNone/>
            </a:pPr>
            <a:endParaRPr dirty="0"/>
          </a:p>
        </p:txBody>
      </p:sp>
      <p:sp>
        <p:nvSpPr>
          <p:cNvPr id="289" name="Google Shape;289;p27"/>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90" name="Google Shape;290;p27"/>
          <p:cNvSpPr txBox="1">
            <a:spLocks noGrp="1"/>
          </p:cNvSpPr>
          <p:nvPr>
            <p:ph type="title"/>
          </p:nvPr>
        </p:nvSpPr>
        <p:spPr>
          <a:xfrm>
            <a:off x="378299" y="147353"/>
            <a:ext cx="8472510" cy="89072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Milestones for Residents and Fellows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8"/>
          <p:cNvSpPr txBox="1">
            <a:spLocks noGrp="1"/>
          </p:cNvSpPr>
          <p:nvPr>
            <p:ph type="body" idx="1"/>
          </p:nvPr>
        </p:nvSpPr>
        <p:spPr>
          <a:xfrm>
            <a:off x="378298" y="1398306"/>
            <a:ext cx="8488246" cy="2771543"/>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1800"/>
              <a:buFont typeface="Arial"/>
              <a:buAutoNum type="arabicPeriod"/>
            </a:pPr>
            <a:r>
              <a:rPr lang="en-US" dirty="0">
                <a:latin typeface="Arial"/>
                <a:ea typeface="Arial"/>
                <a:cs typeface="Arial"/>
                <a:sym typeface="Arial"/>
              </a:rPr>
              <a:t>Guide curriculum, assessment </a:t>
            </a:r>
            <a:endParaRPr dirty="0">
              <a:latin typeface="Arial"/>
              <a:ea typeface="Arial"/>
              <a:cs typeface="Arial"/>
              <a:sym typeface="Arial"/>
            </a:endParaRPr>
          </a:p>
          <a:p>
            <a:pPr marL="342900" lvl="0" indent="-342900" algn="l" rtl="0">
              <a:lnSpc>
                <a:spcPct val="150000"/>
              </a:lnSpc>
              <a:spcBef>
                <a:spcPts val="400"/>
              </a:spcBef>
              <a:spcAft>
                <a:spcPts val="0"/>
              </a:spcAft>
              <a:buClr>
                <a:schemeClr val="dk1"/>
              </a:buClr>
              <a:buSzPts val="1800"/>
              <a:buFont typeface="Arial"/>
              <a:buAutoNum type="arabicPeriod"/>
            </a:pPr>
            <a:r>
              <a:rPr lang="en-US" dirty="0">
                <a:latin typeface="Arial"/>
                <a:ea typeface="Arial"/>
                <a:cs typeface="Arial"/>
                <a:sym typeface="Arial"/>
              </a:rPr>
              <a:t>Provide explicit expectations </a:t>
            </a:r>
            <a:endParaRPr dirty="0"/>
          </a:p>
          <a:p>
            <a:pPr marL="342900" lvl="0" indent="-342900" algn="l" rtl="0">
              <a:lnSpc>
                <a:spcPct val="150000"/>
              </a:lnSpc>
              <a:spcBef>
                <a:spcPts val="400"/>
              </a:spcBef>
              <a:spcAft>
                <a:spcPts val="0"/>
              </a:spcAft>
              <a:buClr>
                <a:schemeClr val="dk1"/>
              </a:buClr>
              <a:buSzPts val="1800"/>
              <a:buFont typeface="Arial"/>
              <a:buAutoNum type="arabicPeriod"/>
            </a:pPr>
            <a:r>
              <a:rPr lang="en-US" dirty="0">
                <a:latin typeface="Arial"/>
                <a:ea typeface="Arial"/>
                <a:cs typeface="Arial"/>
                <a:sym typeface="Arial"/>
              </a:rPr>
              <a:t>Provide framework for CCC </a:t>
            </a:r>
            <a:endParaRPr dirty="0"/>
          </a:p>
          <a:p>
            <a:pPr marL="342900" lvl="0" indent="-342900" algn="l" rtl="0">
              <a:lnSpc>
                <a:spcPct val="150000"/>
              </a:lnSpc>
              <a:spcBef>
                <a:spcPts val="400"/>
              </a:spcBef>
              <a:spcAft>
                <a:spcPts val="0"/>
              </a:spcAft>
              <a:buClr>
                <a:schemeClr val="dk1"/>
              </a:buClr>
              <a:buSzPts val="1800"/>
              <a:buFont typeface="Arial"/>
              <a:buAutoNum type="arabicPeriod"/>
            </a:pPr>
            <a:r>
              <a:rPr lang="en-US" dirty="0">
                <a:latin typeface="Arial"/>
                <a:ea typeface="Arial"/>
                <a:cs typeface="Arial"/>
                <a:sym typeface="Arial"/>
              </a:rPr>
              <a:t>Support systems of assessment</a:t>
            </a:r>
            <a:endParaRPr dirty="0">
              <a:latin typeface="Arial"/>
              <a:ea typeface="Arial"/>
              <a:cs typeface="Arial"/>
              <a:sym typeface="Arial"/>
            </a:endParaRPr>
          </a:p>
          <a:p>
            <a:pPr marL="342900" lvl="0" indent="-342900" algn="l" rtl="0">
              <a:lnSpc>
                <a:spcPct val="150000"/>
              </a:lnSpc>
              <a:spcBef>
                <a:spcPts val="400"/>
              </a:spcBef>
              <a:spcAft>
                <a:spcPts val="0"/>
              </a:spcAft>
              <a:buClr>
                <a:schemeClr val="dk1"/>
              </a:buClr>
              <a:buSzPts val="1800"/>
              <a:buFont typeface="Arial"/>
              <a:buAutoNum type="arabicPeriod"/>
            </a:pPr>
            <a:r>
              <a:rPr lang="en-US" dirty="0">
                <a:latin typeface="Arial"/>
                <a:ea typeface="Arial"/>
                <a:cs typeface="Arial"/>
                <a:sym typeface="Arial"/>
              </a:rPr>
              <a:t>Enhance opportunity for early identification of learners-in-need</a:t>
            </a:r>
            <a:endParaRPr dirty="0">
              <a:latin typeface="Arial"/>
              <a:ea typeface="Arial"/>
              <a:cs typeface="Arial"/>
              <a:sym typeface="Arial"/>
            </a:endParaRPr>
          </a:p>
          <a:p>
            <a:pPr marL="84011" lvl="0" indent="0" algn="l" rtl="0">
              <a:lnSpc>
                <a:spcPct val="100000"/>
              </a:lnSpc>
              <a:spcBef>
                <a:spcPts val="1100"/>
              </a:spcBef>
              <a:spcAft>
                <a:spcPts val="0"/>
              </a:spcAft>
              <a:buClr>
                <a:schemeClr val="dk1"/>
              </a:buClr>
              <a:buSzPts val="3078"/>
              <a:buNone/>
            </a:pPr>
            <a:endParaRPr dirty="0"/>
          </a:p>
        </p:txBody>
      </p:sp>
      <p:sp>
        <p:nvSpPr>
          <p:cNvPr id="297" name="Google Shape;297;p28"/>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98" name="Google Shape;298;p28"/>
          <p:cNvSpPr txBox="1">
            <a:spLocks noGrp="1"/>
          </p:cNvSpPr>
          <p:nvPr>
            <p:ph type="title"/>
          </p:nvPr>
        </p:nvSpPr>
        <p:spPr>
          <a:xfrm>
            <a:off x="378299" y="147353"/>
            <a:ext cx="8472510" cy="89072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Milestones for Programs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9"/>
          <p:cNvSpPr txBox="1">
            <a:spLocks noGrp="1"/>
          </p:cNvSpPr>
          <p:nvPr>
            <p:ph type="body" idx="1"/>
          </p:nvPr>
        </p:nvSpPr>
        <p:spPr>
          <a:xfrm>
            <a:off x="378298" y="1892924"/>
            <a:ext cx="8488246" cy="2216739"/>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1800"/>
              <a:buFont typeface="Arial"/>
              <a:buAutoNum type="arabicPeriod"/>
            </a:pPr>
            <a:r>
              <a:rPr lang="en-US" dirty="0">
                <a:latin typeface="Arial"/>
                <a:ea typeface="Arial"/>
                <a:cs typeface="Arial"/>
                <a:sym typeface="Arial"/>
              </a:rPr>
              <a:t>Accreditation      monitoring of programs, decreases number of site visits</a:t>
            </a:r>
            <a:endParaRPr dirty="0">
              <a:latin typeface="Arial"/>
              <a:ea typeface="Arial"/>
              <a:cs typeface="Arial"/>
              <a:sym typeface="Arial"/>
            </a:endParaRPr>
          </a:p>
          <a:p>
            <a:pPr marL="342900" lvl="0" indent="-342900" algn="l" rtl="0">
              <a:lnSpc>
                <a:spcPct val="150000"/>
              </a:lnSpc>
              <a:spcBef>
                <a:spcPts val="400"/>
              </a:spcBef>
              <a:spcAft>
                <a:spcPts val="0"/>
              </a:spcAft>
              <a:buClr>
                <a:schemeClr val="dk1"/>
              </a:buClr>
              <a:buSzPts val="1800"/>
              <a:buFont typeface="Arial"/>
              <a:buAutoNum type="arabicPeriod"/>
            </a:pPr>
            <a:r>
              <a:rPr lang="en-US" dirty="0">
                <a:latin typeface="Arial"/>
                <a:ea typeface="Arial"/>
                <a:cs typeface="Arial"/>
                <a:sym typeface="Arial"/>
              </a:rPr>
              <a:t>Public Accountability      report competence at an aggregated national level</a:t>
            </a:r>
            <a:endParaRPr dirty="0">
              <a:latin typeface="Arial"/>
              <a:ea typeface="Arial"/>
              <a:cs typeface="Arial"/>
              <a:sym typeface="Arial"/>
            </a:endParaRPr>
          </a:p>
          <a:p>
            <a:pPr marL="84011" lvl="0" indent="0" algn="l" rtl="0">
              <a:lnSpc>
                <a:spcPct val="100000"/>
              </a:lnSpc>
              <a:spcBef>
                <a:spcPts val="1100"/>
              </a:spcBef>
              <a:spcAft>
                <a:spcPts val="0"/>
              </a:spcAft>
              <a:buClr>
                <a:schemeClr val="dk1"/>
              </a:buClr>
              <a:buSzPts val="3078"/>
              <a:buNone/>
            </a:pPr>
            <a:endParaRPr dirty="0"/>
          </a:p>
        </p:txBody>
      </p:sp>
      <p:sp>
        <p:nvSpPr>
          <p:cNvPr id="304" name="Google Shape;304;p29"/>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305" name="Google Shape;305;p29"/>
          <p:cNvSpPr txBox="1">
            <a:spLocks noGrp="1"/>
          </p:cNvSpPr>
          <p:nvPr>
            <p:ph type="title"/>
          </p:nvPr>
        </p:nvSpPr>
        <p:spPr>
          <a:xfrm>
            <a:off x="378299" y="147353"/>
            <a:ext cx="8472510" cy="89072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Milestones for the ACGME</a:t>
            </a:r>
            <a:endParaRPr dirty="0"/>
          </a:p>
        </p:txBody>
      </p:sp>
      <p:cxnSp>
        <p:nvCxnSpPr>
          <p:cNvPr id="3" name="Straight Arrow Connector 2">
            <a:extLst>
              <a:ext uri="{FF2B5EF4-FFF2-40B4-BE49-F238E27FC236}">
                <a16:creationId xmlns:a16="http://schemas.microsoft.com/office/drawing/2014/main" id="{267E1885-0F18-46BD-87CE-8A6D0B4EEB09}"/>
              </a:ext>
            </a:extLst>
          </p:cNvPr>
          <p:cNvCxnSpPr>
            <a:cxnSpLocks/>
          </p:cNvCxnSpPr>
          <p:nvPr/>
        </p:nvCxnSpPr>
        <p:spPr>
          <a:xfrm>
            <a:off x="2157574" y="2178122"/>
            <a:ext cx="3082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E1B9C82-F12B-4117-A666-30487CA184B4}"/>
              </a:ext>
            </a:extLst>
          </p:cNvPr>
          <p:cNvCxnSpPr>
            <a:cxnSpLocks/>
          </p:cNvCxnSpPr>
          <p:nvPr/>
        </p:nvCxnSpPr>
        <p:spPr>
          <a:xfrm>
            <a:off x="2967520" y="2649021"/>
            <a:ext cx="3082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0"/>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312" name="Google Shape;312;p30"/>
          <p:cNvSpPr txBox="1">
            <a:spLocks noGrp="1"/>
          </p:cNvSpPr>
          <p:nvPr>
            <p:ph type="title"/>
          </p:nvPr>
        </p:nvSpPr>
        <p:spPr>
          <a:xfrm>
            <a:off x="378299" y="499468"/>
            <a:ext cx="8472510" cy="538609"/>
          </a:xfrm>
          <a:prstGeom prst="rect">
            <a:avLst/>
          </a:prstGeom>
          <a:noFill/>
          <a:ln>
            <a:noFill/>
          </a:ln>
        </p:spPr>
        <p:txBody>
          <a:bodyPr spcFirstLastPara="1" wrap="square" lIns="0" tIns="0" rIns="0" bIns="45700" anchor="b" anchorCtr="0">
            <a:noAutofit/>
          </a:bodyPr>
          <a:lstStyle/>
          <a:p>
            <a:pPr marL="0" lvl="0" indent="0" algn="ctr" rtl="0">
              <a:spcBef>
                <a:spcPts val="0"/>
              </a:spcBef>
              <a:spcAft>
                <a:spcPts val="0"/>
              </a:spcAft>
              <a:buNone/>
            </a:pPr>
            <a:r>
              <a:rPr lang="en-US" dirty="0"/>
              <a:t>Milestones 2.0</a:t>
            </a:r>
            <a:endParaRPr dirty="0"/>
          </a:p>
        </p:txBody>
      </p:sp>
      <p:sp>
        <p:nvSpPr>
          <p:cNvPr id="318" name="Google Shape;318;p30"/>
          <p:cNvSpPr/>
          <p:nvPr/>
        </p:nvSpPr>
        <p:spPr>
          <a:xfrm>
            <a:off x="566835" y="1586523"/>
            <a:ext cx="8334992" cy="538609"/>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1" dirty="0">
                <a:solidFill>
                  <a:schemeClr val="accent1"/>
                </a:solidFill>
                <a:latin typeface="Arial"/>
                <a:ea typeface="Arial"/>
                <a:cs typeface="Arial"/>
                <a:sym typeface="Arial"/>
              </a:rPr>
              <a:t>Milestones: written by stakeholders and revised after public comment</a:t>
            </a:r>
            <a:endParaRPr sz="1600" dirty="0"/>
          </a:p>
        </p:txBody>
      </p:sp>
      <p:sp>
        <p:nvSpPr>
          <p:cNvPr id="321" name="Google Shape;321;p30"/>
          <p:cNvSpPr/>
          <p:nvPr/>
        </p:nvSpPr>
        <p:spPr>
          <a:xfrm>
            <a:off x="568282" y="2700540"/>
            <a:ext cx="8334992" cy="511514"/>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1" dirty="0">
                <a:solidFill>
                  <a:schemeClr val="accent1"/>
                </a:solidFill>
                <a:latin typeface="Arial"/>
                <a:ea typeface="Arial"/>
                <a:cs typeface="Arial"/>
                <a:sym typeface="Arial"/>
              </a:rPr>
              <a:t>Harmonized Milestones        similar throughout all graduate medical education specialties </a:t>
            </a:r>
            <a:endParaRPr sz="1600" b="1" dirty="0">
              <a:solidFill>
                <a:schemeClr val="accent1"/>
              </a:solidFill>
              <a:latin typeface="Arial"/>
              <a:ea typeface="Arial"/>
              <a:cs typeface="Arial"/>
              <a:sym typeface="Arial"/>
            </a:endParaRPr>
          </a:p>
        </p:txBody>
      </p:sp>
      <p:sp>
        <p:nvSpPr>
          <p:cNvPr id="14" name="Arrow: Right 13">
            <a:extLst>
              <a:ext uri="{FF2B5EF4-FFF2-40B4-BE49-F238E27FC236}">
                <a16:creationId xmlns:a16="http://schemas.microsoft.com/office/drawing/2014/main" id="{065EC5FF-DF1D-45C8-BA16-A39368E7C520}"/>
              </a:ext>
            </a:extLst>
          </p:cNvPr>
          <p:cNvSpPr/>
          <p:nvPr/>
        </p:nvSpPr>
        <p:spPr>
          <a:xfrm>
            <a:off x="3011492" y="2725639"/>
            <a:ext cx="286512" cy="257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83DDCDD-B80B-4A26-BE63-5F8EB3E95289}"/>
              </a:ext>
            </a:extLst>
          </p:cNvPr>
          <p:cNvSpPr/>
          <p:nvPr/>
        </p:nvSpPr>
        <p:spPr>
          <a:xfrm>
            <a:off x="4457225" y="2417862"/>
            <a:ext cx="229550" cy="307777"/>
          </a:xfrm>
          <a:prstGeom prst="rect">
            <a:avLst/>
          </a:prstGeom>
        </p:spPr>
        <p:txBody>
          <a:bodyPr wrap="none">
            <a:spAutoFit/>
          </a:bodyPr>
          <a:lstStyle/>
          <a:p>
            <a:r>
              <a:rPr lang="en-US" dirty="0">
                <a:latin typeface="Times New Roman" panose="02020603050405020304" pitchFamily="18" charset="0"/>
              </a:rPr>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2"/>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341" name="Google Shape;341;p32"/>
          <p:cNvSpPr txBox="1">
            <a:spLocks noGrp="1"/>
          </p:cNvSpPr>
          <p:nvPr>
            <p:ph type="title"/>
          </p:nvPr>
        </p:nvSpPr>
        <p:spPr>
          <a:xfrm>
            <a:off x="378299" y="313940"/>
            <a:ext cx="8472510" cy="538609"/>
          </a:xfrm>
          <a:prstGeom prst="rect">
            <a:avLst/>
          </a:prstGeom>
          <a:noFill/>
          <a:ln>
            <a:noFill/>
          </a:ln>
        </p:spPr>
        <p:txBody>
          <a:bodyPr spcFirstLastPara="1" wrap="square" lIns="0" tIns="0" rIns="0" bIns="45700" anchor="b" anchorCtr="0">
            <a:noAutofit/>
          </a:bodyPr>
          <a:lstStyle/>
          <a:p>
            <a:pPr marL="0" lvl="0" indent="0" algn="ctr" rtl="0">
              <a:spcBef>
                <a:spcPts val="0"/>
              </a:spcBef>
              <a:spcAft>
                <a:spcPts val="0"/>
              </a:spcAft>
              <a:buNone/>
            </a:pPr>
            <a:r>
              <a:rPr lang="en-US" dirty="0"/>
              <a:t>The Process of Milestone Assessment</a:t>
            </a:r>
            <a:endParaRPr dirty="0"/>
          </a:p>
        </p:txBody>
      </p:sp>
      <p:pic>
        <p:nvPicPr>
          <p:cNvPr id="342" name="Google Shape;342;p32"/>
          <p:cNvPicPr preferRelativeResize="0"/>
          <p:nvPr/>
        </p:nvPicPr>
        <p:blipFill rotWithShape="1">
          <a:blip r:embed="rId3">
            <a:alphaModFix/>
          </a:blip>
          <a:srcRect/>
          <a:stretch/>
        </p:blipFill>
        <p:spPr>
          <a:xfrm>
            <a:off x="2752457" y="2415721"/>
            <a:ext cx="3638916" cy="1863567"/>
          </a:xfrm>
          <a:prstGeom prst="rect">
            <a:avLst/>
          </a:prstGeom>
          <a:noFill/>
          <a:ln>
            <a:noFill/>
          </a:ln>
        </p:spPr>
      </p:pic>
      <p:sp>
        <p:nvSpPr>
          <p:cNvPr id="343" name="Google Shape;343;p32"/>
          <p:cNvSpPr txBox="1"/>
          <p:nvPr/>
        </p:nvSpPr>
        <p:spPr>
          <a:xfrm>
            <a:off x="557790" y="1091050"/>
            <a:ext cx="8114870" cy="1171382"/>
          </a:xfrm>
          <a:prstGeom prst="rect">
            <a:avLst/>
          </a:prstGeom>
          <a:solidFill>
            <a:srgbClr val="F2F2F2"/>
          </a:solidFill>
          <a:ln>
            <a:noFill/>
          </a:ln>
        </p:spPr>
        <p:txBody>
          <a:bodyPr spcFirstLastPara="1" wrap="square" lIns="90000" tIns="36000" rIns="90000" bIns="36000" anchor="ctr" anchorCtr="0">
            <a:noAutofit/>
          </a:bodyPr>
          <a:lstStyle/>
          <a:p>
            <a:pPr marL="342900" indent="-342900" fontAlgn="base">
              <a:buFont typeface="+mj-lt"/>
              <a:buAutoNum type="arabicPeriod"/>
            </a:pPr>
            <a:r>
              <a:rPr lang="en-US" dirty="0"/>
              <a:t>Each program has a Clinical Competency Committee (CCC)      collates/reviews assessments ​</a:t>
            </a:r>
            <a:br>
              <a:rPr lang="en-US" dirty="0"/>
            </a:br>
            <a:r>
              <a:rPr lang="en-US" dirty="0"/>
              <a:t>for every resident/fellow       produce judgment (e.g., rating) on each milestone​</a:t>
            </a:r>
          </a:p>
          <a:p>
            <a:pPr marL="342900" indent="-342900" fontAlgn="base">
              <a:buFont typeface="+mj-lt"/>
              <a:buAutoNum type="arabicPeriod"/>
            </a:pPr>
            <a:r>
              <a:rPr lang="en-US" dirty="0"/>
              <a:t>CCC meets 2x/year to discuss each resident/fellow​</a:t>
            </a:r>
          </a:p>
          <a:p>
            <a:pPr marL="342900" indent="-342900" fontAlgn="base">
              <a:buFont typeface="+mj-lt"/>
              <a:buAutoNum type="arabicPeriod"/>
            </a:pPr>
            <a:r>
              <a:rPr lang="en-US" dirty="0"/>
              <a:t>CCC in conjunction with program leadership submits Milestones ratings to the ACGME</a:t>
            </a:r>
          </a:p>
        </p:txBody>
      </p:sp>
      <p:cxnSp>
        <p:nvCxnSpPr>
          <p:cNvPr id="5" name="Straight Arrow Connector 4">
            <a:extLst>
              <a:ext uri="{FF2B5EF4-FFF2-40B4-BE49-F238E27FC236}">
                <a16:creationId xmlns:a16="http://schemas.microsoft.com/office/drawing/2014/main" id="{795FB002-401A-4504-9F51-27E17AFF9A65}"/>
              </a:ext>
            </a:extLst>
          </p:cNvPr>
          <p:cNvCxnSpPr>
            <a:cxnSpLocks/>
          </p:cNvCxnSpPr>
          <p:nvPr/>
        </p:nvCxnSpPr>
        <p:spPr>
          <a:xfrm>
            <a:off x="5754375" y="1377903"/>
            <a:ext cx="2168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EB762FF-198D-4E47-8418-9B2C802D91C6}"/>
              </a:ext>
            </a:extLst>
          </p:cNvPr>
          <p:cNvCxnSpPr/>
          <p:nvPr/>
        </p:nvCxnSpPr>
        <p:spPr>
          <a:xfrm>
            <a:off x="2894222" y="1586228"/>
            <a:ext cx="2262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9"/>
          <p:cNvSpPr txBox="1">
            <a:spLocks noGrp="1"/>
          </p:cNvSpPr>
          <p:nvPr>
            <p:ph type="sldNum" idx="12"/>
          </p:nvPr>
        </p:nvSpPr>
        <p:spPr>
          <a:xfrm>
            <a:off x="8088808" y="4710792"/>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 | </a:t>
            </a:r>
            <a:fld id="{00000000-1234-1234-1234-123412341234}" type="slidenum">
              <a:rPr lang="en-US"/>
              <a:t>16</a:t>
            </a:fld>
            <a:endParaRPr/>
          </a:p>
        </p:txBody>
      </p:sp>
      <p:sp>
        <p:nvSpPr>
          <p:cNvPr id="418" name="Google Shape;418;p39"/>
          <p:cNvSpPr txBox="1">
            <a:spLocks noGrp="1"/>
          </p:cNvSpPr>
          <p:nvPr>
            <p:ph type="ctrTitle"/>
          </p:nvPr>
        </p:nvSpPr>
        <p:spPr>
          <a:xfrm>
            <a:off x="335745" y="2257713"/>
            <a:ext cx="8472510" cy="1143000"/>
          </a:xfrm>
          <a:prstGeom prst="rect">
            <a:avLst/>
          </a:prstGeom>
          <a:noFill/>
          <a:ln>
            <a:noFill/>
          </a:ln>
        </p:spPr>
        <p:txBody>
          <a:bodyPr spcFirstLastPara="1" wrap="square" lIns="0" tIns="0" rIns="0" bIns="45700" anchor="b" anchorCtr="0">
            <a:noAutofit/>
          </a:bodyPr>
          <a:lstStyle/>
          <a:p>
            <a:pPr marL="0" lvl="0" indent="0" algn="ctr" rtl="0">
              <a:spcBef>
                <a:spcPts val="0"/>
              </a:spcBef>
              <a:spcAft>
                <a:spcPts val="0"/>
              </a:spcAft>
              <a:buNone/>
            </a:pPr>
            <a:r>
              <a:rPr lang="en-US" sz="5400"/>
              <a:t>REPORTS EXAMPLE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0"/>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424" name="Google Shape;424;p40"/>
          <p:cNvSpPr txBox="1">
            <a:spLocks noGrp="1"/>
          </p:cNvSpPr>
          <p:nvPr>
            <p:ph type="title"/>
          </p:nvPr>
        </p:nvSpPr>
        <p:spPr>
          <a:xfrm>
            <a:off x="378299" y="499468"/>
            <a:ext cx="8472510" cy="538609"/>
          </a:xfrm>
          <a:prstGeom prst="rect">
            <a:avLst/>
          </a:prstGeom>
          <a:noFill/>
          <a:ln>
            <a:noFill/>
          </a:ln>
        </p:spPr>
        <p:txBody>
          <a:bodyPr spcFirstLastPara="1" wrap="square" lIns="0" tIns="0" rIns="0" bIns="45700" anchor="b" anchorCtr="0">
            <a:noAutofit/>
          </a:bodyPr>
          <a:lstStyle/>
          <a:p>
            <a:pPr marL="0" lvl="0" indent="0" algn="ctr" rtl="0">
              <a:spcBef>
                <a:spcPts val="0"/>
              </a:spcBef>
              <a:spcAft>
                <a:spcPts val="0"/>
              </a:spcAft>
              <a:buNone/>
            </a:pPr>
            <a:r>
              <a:rPr lang="en-US" dirty="0"/>
              <a:t>Milestone Reports Available in ADS</a:t>
            </a:r>
            <a:endParaRPr dirty="0"/>
          </a:p>
        </p:txBody>
      </p:sp>
      <p:grpSp>
        <p:nvGrpSpPr>
          <p:cNvPr id="425" name="Google Shape;425;p40"/>
          <p:cNvGrpSpPr/>
          <p:nvPr/>
        </p:nvGrpSpPr>
        <p:grpSpPr>
          <a:xfrm>
            <a:off x="378300" y="1134338"/>
            <a:ext cx="8472509" cy="452185"/>
            <a:chOff x="378300" y="1134338"/>
            <a:chExt cx="8472509" cy="954107"/>
          </a:xfrm>
        </p:grpSpPr>
        <p:sp>
          <p:nvSpPr>
            <p:cNvPr id="426" name="Google Shape;426;p40"/>
            <p:cNvSpPr/>
            <p:nvPr/>
          </p:nvSpPr>
          <p:spPr>
            <a:xfrm>
              <a:off x="378300" y="1134338"/>
              <a:ext cx="137516" cy="95410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Gill Sans"/>
                <a:buNone/>
              </a:pPr>
              <a:endParaRPr sz="1200" b="1" i="0" u="none" strike="noStrike" cap="none">
                <a:solidFill>
                  <a:schemeClr val="accent1"/>
                </a:solidFill>
                <a:latin typeface="Arial"/>
                <a:ea typeface="Arial"/>
                <a:cs typeface="Arial"/>
                <a:sym typeface="Arial"/>
              </a:endParaRPr>
            </a:p>
          </p:txBody>
        </p:sp>
        <p:sp>
          <p:nvSpPr>
            <p:cNvPr id="427" name="Google Shape;427;p40"/>
            <p:cNvSpPr/>
            <p:nvPr/>
          </p:nvSpPr>
          <p:spPr>
            <a:xfrm>
              <a:off x="515817" y="1134338"/>
              <a:ext cx="8334992" cy="954107"/>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a:solidFill>
                    <a:schemeClr val="accent1"/>
                  </a:solidFill>
                  <a:latin typeface="Arial"/>
                  <a:ea typeface="Arial"/>
                  <a:cs typeface="Arial"/>
                  <a:sym typeface="Arial"/>
                </a:rPr>
                <a:t>Report 1: Individual Milestone Trends</a:t>
              </a:r>
              <a:endParaRPr/>
            </a:p>
          </p:txBody>
        </p:sp>
      </p:grpSp>
      <p:sp>
        <p:nvSpPr>
          <p:cNvPr id="428" name="Google Shape;428;p40"/>
          <p:cNvSpPr/>
          <p:nvPr/>
        </p:nvSpPr>
        <p:spPr>
          <a:xfrm>
            <a:off x="378298" y="1641329"/>
            <a:ext cx="8472510" cy="553998"/>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en-US" sz="1200" dirty="0">
                <a:solidFill>
                  <a:srgbClr val="000000"/>
                </a:solidFill>
                <a:latin typeface="Arial"/>
                <a:ea typeface="Arial"/>
                <a:cs typeface="Arial"/>
                <a:sym typeface="Arial"/>
              </a:rPr>
              <a:t>This report includes a graph showing the individual’s progression for each </a:t>
            </a:r>
            <a:r>
              <a:rPr lang="en-US" sz="1200" dirty="0" err="1">
                <a:solidFill>
                  <a:srgbClr val="000000"/>
                </a:solidFill>
                <a:latin typeface="Arial"/>
                <a:ea typeface="Arial"/>
                <a:cs typeface="Arial"/>
                <a:sym typeface="Arial"/>
              </a:rPr>
              <a:t>subcompetency</a:t>
            </a:r>
            <a:r>
              <a:rPr lang="en-US" sz="1200" dirty="0">
                <a:solidFill>
                  <a:srgbClr val="000000"/>
                </a:solidFill>
                <a:latin typeface="Arial"/>
                <a:ea typeface="Arial"/>
                <a:cs typeface="Arial"/>
                <a:sym typeface="Arial"/>
              </a:rPr>
              <a:t>. Notice how the resident begins at Level 1 and steadily progresses to Level 3. This is preferred over maintain the same level status throughout residency, suggesting lack of self-improvement or growth.</a:t>
            </a:r>
            <a:endParaRPr sz="1200" dirty="0">
              <a:solidFill>
                <a:srgbClr val="000000"/>
              </a:solidFill>
              <a:latin typeface="Arial"/>
              <a:ea typeface="Arial"/>
              <a:cs typeface="Arial"/>
              <a:sym typeface="Arial"/>
            </a:endParaRPr>
          </a:p>
        </p:txBody>
      </p:sp>
      <p:pic>
        <p:nvPicPr>
          <p:cNvPr id="429" name="Google Shape;429;p40"/>
          <p:cNvPicPr preferRelativeResize="0"/>
          <p:nvPr/>
        </p:nvPicPr>
        <p:blipFill rotWithShape="1">
          <a:blip r:embed="rId3">
            <a:alphaModFix/>
          </a:blip>
          <a:srcRect/>
          <a:stretch/>
        </p:blipFill>
        <p:spPr>
          <a:xfrm>
            <a:off x="722802" y="2195327"/>
            <a:ext cx="7698396" cy="22494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body" idx="1"/>
          </p:nvPr>
        </p:nvSpPr>
        <p:spPr>
          <a:xfrm>
            <a:off x="727301" y="1122324"/>
            <a:ext cx="7775736" cy="3117128"/>
          </a:xfrm>
          <a:prstGeom prst="rect">
            <a:avLst/>
          </a:prstGeom>
          <a:noFill/>
          <a:ln>
            <a:noFill/>
          </a:ln>
        </p:spPr>
        <p:txBody>
          <a:bodyPr spcFirstLastPara="1" wrap="square" lIns="91425" tIns="45700" rIns="91425" bIns="45700" anchor="t" anchorCtr="0">
            <a:noAutofit/>
          </a:bodyPr>
          <a:lstStyle/>
          <a:p>
            <a:pPr marL="84011" lvl="0" indent="0" algn="l" rtl="0">
              <a:lnSpc>
                <a:spcPct val="200000"/>
              </a:lnSpc>
              <a:spcBef>
                <a:spcPts val="0"/>
              </a:spcBef>
              <a:spcAft>
                <a:spcPts val="0"/>
              </a:spcAft>
              <a:buClr>
                <a:schemeClr val="dk1"/>
              </a:buClr>
              <a:buSzPts val="1800"/>
              <a:buNone/>
            </a:pPr>
            <a:r>
              <a:rPr lang="en-US" dirty="0">
                <a:latin typeface="Arial"/>
                <a:ea typeface="Arial"/>
                <a:cs typeface="Arial"/>
                <a:sym typeface="Arial"/>
              </a:rPr>
              <a:t>Review your specialty Milestones on an ongoing basis</a:t>
            </a:r>
            <a:endParaRPr dirty="0"/>
          </a:p>
          <a:p>
            <a:pPr marL="84011" lvl="0" indent="0" algn="l" rtl="0">
              <a:lnSpc>
                <a:spcPct val="200000"/>
              </a:lnSpc>
              <a:spcBef>
                <a:spcPts val="900"/>
              </a:spcBef>
              <a:spcAft>
                <a:spcPts val="0"/>
              </a:spcAft>
              <a:buClr>
                <a:schemeClr val="dk1"/>
              </a:buClr>
              <a:buSzPts val="1800"/>
              <a:buNone/>
            </a:pPr>
            <a:r>
              <a:rPr lang="en-US" dirty="0">
                <a:latin typeface="Arial"/>
                <a:ea typeface="Arial"/>
                <a:cs typeface="Arial"/>
                <a:sym typeface="Arial"/>
              </a:rPr>
              <a:t>Perform a self-assessment twice a year</a:t>
            </a:r>
            <a:endParaRPr dirty="0"/>
          </a:p>
          <a:p>
            <a:pPr marL="84011" lvl="0" indent="0" algn="l" rtl="0">
              <a:lnSpc>
                <a:spcPct val="200000"/>
              </a:lnSpc>
              <a:spcBef>
                <a:spcPts val="900"/>
              </a:spcBef>
              <a:spcAft>
                <a:spcPts val="0"/>
              </a:spcAft>
              <a:buClr>
                <a:schemeClr val="dk1"/>
              </a:buClr>
              <a:buSzPts val="1800"/>
              <a:buNone/>
            </a:pPr>
            <a:r>
              <a:rPr lang="en-US" dirty="0">
                <a:latin typeface="Arial"/>
                <a:ea typeface="Arial"/>
                <a:cs typeface="Arial"/>
                <a:sym typeface="Arial"/>
              </a:rPr>
              <a:t>Review and compare your self-assessment with the CCC’s</a:t>
            </a:r>
            <a:endParaRPr dirty="0"/>
          </a:p>
          <a:p>
            <a:pPr marL="84011" lvl="0" indent="0" algn="l" rtl="0">
              <a:lnSpc>
                <a:spcPct val="200000"/>
              </a:lnSpc>
              <a:spcBef>
                <a:spcPts val="900"/>
              </a:spcBef>
              <a:spcAft>
                <a:spcPts val="0"/>
              </a:spcAft>
              <a:buClr>
                <a:schemeClr val="dk1"/>
              </a:buClr>
              <a:buSzPts val="1800"/>
              <a:buNone/>
            </a:pPr>
            <a:r>
              <a:rPr lang="en-US" dirty="0">
                <a:latin typeface="Arial"/>
                <a:ea typeface="Arial"/>
                <a:cs typeface="Arial"/>
                <a:sym typeface="Arial"/>
              </a:rPr>
              <a:t>Write an ongoing individualized learning plan</a:t>
            </a:r>
            <a:endParaRPr dirty="0"/>
          </a:p>
          <a:p>
            <a:pPr marL="84011" lvl="0" indent="0" algn="l" rtl="0">
              <a:lnSpc>
                <a:spcPct val="200000"/>
              </a:lnSpc>
              <a:spcBef>
                <a:spcPts val="900"/>
              </a:spcBef>
              <a:spcAft>
                <a:spcPts val="0"/>
              </a:spcAft>
              <a:buClr>
                <a:schemeClr val="dk1"/>
              </a:buClr>
              <a:buSzPts val="1800"/>
              <a:buNone/>
            </a:pPr>
            <a:r>
              <a:rPr lang="en-US" dirty="0">
                <a:latin typeface="Arial"/>
                <a:ea typeface="Arial"/>
                <a:cs typeface="Arial"/>
                <a:sym typeface="Arial"/>
              </a:rPr>
              <a:t>Actively participate in your regular assessment and feedback</a:t>
            </a:r>
            <a:endParaRPr dirty="0"/>
          </a:p>
        </p:txBody>
      </p:sp>
      <p:sp>
        <p:nvSpPr>
          <p:cNvPr id="170" name="Google Shape;170;p19"/>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171" name="Google Shape;171;p19"/>
          <p:cNvSpPr txBox="1">
            <a:spLocks noGrp="1"/>
          </p:cNvSpPr>
          <p:nvPr>
            <p:ph type="title"/>
          </p:nvPr>
        </p:nvSpPr>
        <p:spPr>
          <a:xfrm>
            <a:off x="362562" y="147353"/>
            <a:ext cx="8488247" cy="89072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2880" dirty="0">
                <a:latin typeface="Arial"/>
                <a:ea typeface="Arial"/>
                <a:cs typeface="Arial"/>
                <a:sym typeface="Arial"/>
              </a:rPr>
              <a:t>Recommendations for Residents and Fellows</a:t>
            </a:r>
            <a:endParaRPr sz="2880" dirty="0"/>
          </a:p>
        </p:txBody>
      </p:sp>
      <p:grpSp>
        <p:nvGrpSpPr>
          <p:cNvPr id="172" name="Google Shape;172;p19"/>
          <p:cNvGrpSpPr/>
          <p:nvPr/>
        </p:nvGrpSpPr>
        <p:grpSpPr>
          <a:xfrm>
            <a:off x="443499" y="1305896"/>
            <a:ext cx="298630" cy="345669"/>
            <a:chOff x="1645344" y="2534691"/>
            <a:chExt cx="673119" cy="779145"/>
          </a:xfrm>
        </p:grpSpPr>
        <p:sp>
          <p:nvSpPr>
            <p:cNvPr id="173" name="Google Shape;173;p19"/>
            <p:cNvSpPr/>
            <p:nvPr/>
          </p:nvSpPr>
          <p:spPr>
            <a:xfrm>
              <a:off x="1707256" y="2668994"/>
              <a:ext cx="104774" cy="100012"/>
            </a:xfrm>
            <a:custGeom>
              <a:avLst/>
              <a:gdLst/>
              <a:ahLst/>
              <a:cxnLst/>
              <a:rect l="l" t="t" r="r" b="b"/>
              <a:pathLst>
                <a:path w="104774" h="100012" extrusionOk="0">
                  <a:moveTo>
                    <a:pt x="52387" y="0"/>
                  </a:moveTo>
                  <a:lnTo>
                    <a:pt x="68580" y="33338"/>
                  </a:lnTo>
                  <a:lnTo>
                    <a:pt x="104775" y="38100"/>
                  </a:lnTo>
                  <a:lnTo>
                    <a:pt x="78105" y="63817"/>
                  </a:lnTo>
                  <a:lnTo>
                    <a:pt x="84773" y="100013"/>
                  </a:lnTo>
                  <a:lnTo>
                    <a:pt x="52387" y="82868"/>
                  </a:lnTo>
                  <a:lnTo>
                    <a:pt x="20003" y="100013"/>
                  </a:lnTo>
                  <a:lnTo>
                    <a:pt x="25717" y="63817"/>
                  </a:lnTo>
                  <a:lnTo>
                    <a:pt x="0" y="38100"/>
                  </a:lnTo>
                  <a:lnTo>
                    <a:pt x="36195" y="33338"/>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74" name="Google Shape;174;p19"/>
            <p:cNvSpPr/>
            <p:nvPr/>
          </p:nvSpPr>
          <p:spPr>
            <a:xfrm>
              <a:off x="1845368" y="2668994"/>
              <a:ext cx="104775" cy="100012"/>
            </a:xfrm>
            <a:custGeom>
              <a:avLst/>
              <a:gdLst/>
              <a:ahLst/>
              <a:cxnLst/>
              <a:rect l="l" t="t" r="r" b="b"/>
              <a:pathLst>
                <a:path w="104775" h="100012" extrusionOk="0">
                  <a:moveTo>
                    <a:pt x="52388" y="0"/>
                  </a:moveTo>
                  <a:lnTo>
                    <a:pt x="68580" y="33338"/>
                  </a:lnTo>
                  <a:lnTo>
                    <a:pt x="104775" y="38100"/>
                  </a:lnTo>
                  <a:lnTo>
                    <a:pt x="78105" y="63817"/>
                  </a:lnTo>
                  <a:lnTo>
                    <a:pt x="84773" y="100013"/>
                  </a:lnTo>
                  <a:lnTo>
                    <a:pt x="52388" y="82868"/>
                  </a:lnTo>
                  <a:lnTo>
                    <a:pt x="20003" y="100013"/>
                  </a:lnTo>
                  <a:lnTo>
                    <a:pt x="25718" y="63817"/>
                  </a:lnTo>
                  <a:lnTo>
                    <a:pt x="0" y="38100"/>
                  </a:lnTo>
                  <a:lnTo>
                    <a:pt x="36195" y="33338"/>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75" name="Google Shape;175;p19"/>
            <p:cNvSpPr/>
            <p:nvPr/>
          </p:nvSpPr>
          <p:spPr>
            <a:xfrm>
              <a:off x="1983481" y="2668994"/>
              <a:ext cx="104775" cy="100012"/>
            </a:xfrm>
            <a:custGeom>
              <a:avLst/>
              <a:gdLst/>
              <a:ahLst/>
              <a:cxnLst/>
              <a:rect l="l" t="t" r="r" b="b"/>
              <a:pathLst>
                <a:path w="104775" h="100012" extrusionOk="0">
                  <a:moveTo>
                    <a:pt x="52388" y="0"/>
                  </a:moveTo>
                  <a:lnTo>
                    <a:pt x="68580" y="33338"/>
                  </a:lnTo>
                  <a:lnTo>
                    <a:pt x="104775" y="38100"/>
                  </a:lnTo>
                  <a:lnTo>
                    <a:pt x="78105" y="63817"/>
                  </a:lnTo>
                  <a:lnTo>
                    <a:pt x="84773" y="100013"/>
                  </a:lnTo>
                  <a:lnTo>
                    <a:pt x="52388" y="82868"/>
                  </a:lnTo>
                  <a:lnTo>
                    <a:pt x="20003" y="100013"/>
                  </a:lnTo>
                  <a:lnTo>
                    <a:pt x="25718" y="63817"/>
                  </a:lnTo>
                  <a:lnTo>
                    <a:pt x="0" y="38100"/>
                  </a:lnTo>
                  <a:lnTo>
                    <a:pt x="36195" y="33338"/>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nvGrpSpPr>
            <p:cNvPr id="176" name="Google Shape;176;p19"/>
            <p:cNvGrpSpPr/>
            <p:nvPr/>
          </p:nvGrpSpPr>
          <p:grpSpPr>
            <a:xfrm>
              <a:off x="1645344" y="2534691"/>
              <a:ext cx="673119" cy="779145"/>
              <a:chOff x="1645344" y="2534691"/>
              <a:chExt cx="673119" cy="779145"/>
            </a:xfrm>
          </p:grpSpPr>
          <p:sp>
            <p:nvSpPr>
              <p:cNvPr id="177" name="Google Shape;177;p19"/>
              <p:cNvSpPr/>
              <p:nvPr/>
            </p:nvSpPr>
            <p:spPr>
              <a:xfrm>
                <a:off x="1645344" y="2534691"/>
                <a:ext cx="673119" cy="779145"/>
              </a:xfrm>
              <a:custGeom>
                <a:avLst/>
                <a:gdLst/>
                <a:ahLst/>
                <a:cxnLst/>
                <a:rect l="l" t="t" r="r" b="b"/>
                <a:pathLst>
                  <a:path w="673119" h="779145" extrusionOk="0">
                    <a:moveTo>
                      <a:pt x="668655" y="735330"/>
                    </a:moveTo>
                    <a:lnTo>
                      <a:pt x="598170" y="639127"/>
                    </a:lnTo>
                    <a:cubicBezTo>
                      <a:pt x="594360" y="634365"/>
                      <a:pt x="589598" y="631508"/>
                      <a:pt x="582930" y="630555"/>
                    </a:cubicBezTo>
                    <a:cubicBezTo>
                      <a:pt x="578168" y="629602"/>
                      <a:pt x="574358" y="630555"/>
                      <a:pt x="569595" y="631508"/>
                    </a:cubicBezTo>
                    <a:cubicBezTo>
                      <a:pt x="569595" y="631508"/>
                      <a:pt x="569595" y="631508"/>
                      <a:pt x="569595" y="631508"/>
                    </a:cubicBezTo>
                    <a:lnTo>
                      <a:pt x="528638" y="575310"/>
                    </a:lnTo>
                    <a:cubicBezTo>
                      <a:pt x="559118" y="547688"/>
                      <a:pt x="577215" y="507683"/>
                      <a:pt x="577215" y="462915"/>
                    </a:cubicBezTo>
                    <a:cubicBezTo>
                      <a:pt x="577215" y="407670"/>
                      <a:pt x="547688" y="359093"/>
                      <a:pt x="503873" y="332423"/>
                    </a:cubicBezTo>
                    <a:lnTo>
                      <a:pt x="503873" y="56197"/>
                    </a:lnTo>
                    <a:cubicBezTo>
                      <a:pt x="503873" y="25717"/>
                      <a:pt x="479108" y="0"/>
                      <a:pt x="447675" y="0"/>
                    </a:cubicBezTo>
                    <a:lnTo>
                      <a:pt x="56197" y="0"/>
                    </a:lnTo>
                    <a:cubicBezTo>
                      <a:pt x="25717" y="0"/>
                      <a:pt x="0" y="24765"/>
                      <a:pt x="0" y="56197"/>
                    </a:cubicBezTo>
                    <a:lnTo>
                      <a:pt x="0" y="666750"/>
                    </a:lnTo>
                    <a:cubicBezTo>
                      <a:pt x="0" y="697230"/>
                      <a:pt x="24765" y="722948"/>
                      <a:pt x="56197" y="722948"/>
                    </a:cubicBezTo>
                    <a:lnTo>
                      <a:pt x="448627" y="722948"/>
                    </a:lnTo>
                    <a:cubicBezTo>
                      <a:pt x="479108" y="722948"/>
                      <a:pt x="504825" y="698183"/>
                      <a:pt x="504825" y="666750"/>
                    </a:cubicBezTo>
                    <a:lnTo>
                      <a:pt x="504825" y="593408"/>
                    </a:lnTo>
                    <a:cubicBezTo>
                      <a:pt x="507683" y="591502"/>
                      <a:pt x="510540" y="589598"/>
                      <a:pt x="513398" y="587693"/>
                    </a:cubicBezTo>
                    <a:lnTo>
                      <a:pt x="553402" y="642938"/>
                    </a:lnTo>
                    <a:cubicBezTo>
                      <a:pt x="545783" y="652463"/>
                      <a:pt x="543877" y="664845"/>
                      <a:pt x="550545" y="673418"/>
                    </a:cubicBezTo>
                    <a:lnTo>
                      <a:pt x="621030" y="769620"/>
                    </a:lnTo>
                    <a:cubicBezTo>
                      <a:pt x="625793" y="775335"/>
                      <a:pt x="632460" y="779145"/>
                      <a:pt x="640080" y="779145"/>
                    </a:cubicBezTo>
                    <a:cubicBezTo>
                      <a:pt x="646748" y="779145"/>
                      <a:pt x="653415" y="777240"/>
                      <a:pt x="659130" y="772477"/>
                    </a:cubicBezTo>
                    <a:cubicBezTo>
                      <a:pt x="664845" y="767715"/>
                      <a:pt x="669608" y="762000"/>
                      <a:pt x="671513" y="756285"/>
                    </a:cubicBezTo>
                    <a:cubicBezTo>
                      <a:pt x="674370" y="748665"/>
                      <a:pt x="673418" y="741045"/>
                      <a:pt x="668655" y="735330"/>
                    </a:cubicBezTo>
                    <a:close/>
                    <a:moveTo>
                      <a:pt x="559118" y="461962"/>
                    </a:moveTo>
                    <a:cubicBezTo>
                      <a:pt x="559118" y="536258"/>
                      <a:pt x="499110" y="596265"/>
                      <a:pt x="424815" y="596265"/>
                    </a:cubicBezTo>
                    <a:cubicBezTo>
                      <a:pt x="350520" y="596265"/>
                      <a:pt x="289560" y="536258"/>
                      <a:pt x="289560" y="461962"/>
                    </a:cubicBezTo>
                    <a:cubicBezTo>
                      <a:pt x="289560" y="387668"/>
                      <a:pt x="349568" y="327660"/>
                      <a:pt x="423862" y="327660"/>
                    </a:cubicBezTo>
                    <a:cubicBezTo>
                      <a:pt x="498158" y="327660"/>
                      <a:pt x="559118" y="387668"/>
                      <a:pt x="559118" y="461962"/>
                    </a:cubicBezTo>
                    <a:close/>
                    <a:moveTo>
                      <a:pt x="485775" y="666750"/>
                    </a:moveTo>
                    <a:cubicBezTo>
                      <a:pt x="485775" y="686752"/>
                      <a:pt x="469583" y="703898"/>
                      <a:pt x="448627" y="703898"/>
                    </a:cubicBezTo>
                    <a:lnTo>
                      <a:pt x="56197" y="703898"/>
                    </a:lnTo>
                    <a:cubicBezTo>
                      <a:pt x="36195" y="703898"/>
                      <a:pt x="19050" y="687705"/>
                      <a:pt x="19050" y="666750"/>
                    </a:cubicBezTo>
                    <a:lnTo>
                      <a:pt x="19050" y="56197"/>
                    </a:lnTo>
                    <a:cubicBezTo>
                      <a:pt x="19050" y="36195"/>
                      <a:pt x="35242" y="19050"/>
                      <a:pt x="56197" y="19050"/>
                    </a:cubicBezTo>
                    <a:lnTo>
                      <a:pt x="448627" y="19050"/>
                    </a:lnTo>
                    <a:cubicBezTo>
                      <a:pt x="468630" y="19050"/>
                      <a:pt x="485775" y="35243"/>
                      <a:pt x="485775" y="56197"/>
                    </a:cubicBezTo>
                    <a:lnTo>
                      <a:pt x="485775" y="321945"/>
                    </a:lnTo>
                    <a:cubicBezTo>
                      <a:pt x="466725" y="313373"/>
                      <a:pt x="445770" y="308610"/>
                      <a:pt x="423862" y="308610"/>
                    </a:cubicBezTo>
                    <a:cubicBezTo>
                      <a:pt x="339090" y="308610"/>
                      <a:pt x="270510" y="377190"/>
                      <a:pt x="270510" y="461962"/>
                    </a:cubicBezTo>
                    <a:cubicBezTo>
                      <a:pt x="270510" y="546735"/>
                      <a:pt x="339090" y="615315"/>
                      <a:pt x="423862" y="615315"/>
                    </a:cubicBezTo>
                    <a:cubicBezTo>
                      <a:pt x="445770" y="615315"/>
                      <a:pt x="466725" y="610552"/>
                      <a:pt x="485775" y="601980"/>
                    </a:cubicBezTo>
                    <a:lnTo>
                      <a:pt x="485775" y="666750"/>
                    </a:lnTo>
                    <a:close/>
                    <a:moveTo>
                      <a:pt x="653415" y="749618"/>
                    </a:moveTo>
                    <a:cubicBezTo>
                      <a:pt x="652463" y="752475"/>
                      <a:pt x="650558" y="754380"/>
                      <a:pt x="648652" y="756285"/>
                    </a:cubicBezTo>
                    <a:cubicBezTo>
                      <a:pt x="643890" y="760095"/>
                      <a:pt x="639127" y="759143"/>
                      <a:pt x="637223" y="758190"/>
                    </a:cubicBezTo>
                    <a:lnTo>
                      <a:pt x="566738" y="661988"/>
                    </a:lnTo>
                    <a:cubicBezTo>
                      <a:pt x="565785" y="660083"/>
                      <a:pt x="566738" y="655320"/>
                      <a:pt x="571500" y="651510"/>
                    </a:cubicBezTo>
                    <a:cubicBezTo>
                      <a:pt x="574358" y="649605"/>
                      <a:pt x="577215" y="648652"/>
                      <a:pt x="579120" y="648652"/>
                    </a:cubicBezTo>
                    <a:cubicBezTo>
                      <a:pt x="579120" y="648652"/>
                      <a:pt x="580073" y="648652"/>
                      <a:pt x="580073" y="648652"/>
                    </a:cubicBezTo>
                    <a:cubicBezTo>
                      <a:pt x="581025" y="648652"/>
                      <a:pt x="581977" y="648652"/>
                      <a:pt x="581977" y="649605"/>
                    </a:cubicBezTo>
                    <a:lnTo>
                      <a:pt x="652463" y="745808"/>
                    </a:lnTo>
                    <a:cubicBezTo>
                      <a:pt x="654368" y="747713"/>
                      <a:pt x="653415" y="749618"/>
                      <a:pt x="653415" y="74961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78" name="Google Shape;178;p19"/>
              <p:cNvSpPr/>
              <p:nvPr/>
            </p:nvSpPr>
            <p:spPr>
              <a:xfrm>
                <a:off x="1951096" y="2878544"/>
                <a:ext cx="236219" cy="236219"/>
              </a:xfrm>
              <a:custGeom>
                <a:avLst/>
                <a:gdLst/>
                <a:ahLst/>
                <a:cxnLst/>
                <a:rect l="l" t="t" r="r" b="b"/>
                <a:pathLst>
                  <a:path w="236219" h="236219" extrusionOk="0">
                    <a:moveTo>
                      <a:pt x="0" y="118110"/>
                    </a:moveTo>
                    <a:cubicBezTo>
                      <a:pt x="0" y="182880"/>
                      <a:pt x="53340" y="236220"/>
                      <a:pt x="118110" y="236220"/>
                    </a:cubicBezTo>
                    <a:cubicBezTo>
                      <a:pt x="182880" y="236220"/>
                      <a:pt x="236220" y="182880"/>
                      <a:pt x="236220" y="118110"/>
                    </a:cubicBezTo>
                    <a:cubicBezTo>
                      <a:pt x="236220" y="53340"/>
                      <a:pt x="183833" y="0"/>
                      <a:pt x="118110" y="0"/>
                    </a:cubicBezTo>
                    <a:cubicBezTo>
                      <a:pt x="52388" y="0"/>
                      <a:pt x="0" y="53340"/>
                      <a:pt x="0" y="118110"/>
                    </a:cubicBezTo>
                    <a:close/>
                    <a:moveTo>
                      <a:pt x="217170" y="118110"/>
                    </a:moveTo>
                    <a:cubicBezTo>
                      <a:pt x="217170" y="172403"/>
                      <a:pt x="172403" y="217170"/>
                      <a:pt x="118110" y="217170"/>
                    </a:cubicBezTo>
                    <a:cubicBezTo>
                      <a:pt x="63818" y="217170"/>
                      <a:pt x="19050" y="172403"/>
                      <a:pt x="19050" y="118110"/>
                    </a:cubicBezTo>
                    <a:cubicBezTo>
                      <a:pt x="19050" y="63818"/>
                      <a:pt x="63818" y="19050"/>
                      <a:pt x="118110" y="19050"/>
                    </a:cubicBezTo>
                    <a:cubicBezTo>
                      <a:pt x="172403" y="19050"/>
                      <a:pt x="217170" y="63818"/>
                      <a:pt x="217170" y="1181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sp>
          <p:nvSpPr>
            <p:cNvPr id="179" name="Google Shape;179;p19"/>
            <p:cNvSpPr/>
            <p:nvPr/>
          </p:nvSpPr>
          <p:spPr>
            <a:xfrm>
              <a:off x="2107306" y="2923311"/>
              <a:ext cx="30480" cy="30479"/>
            </a:xfrm>
            <a:custGeom>
              <a:avLst/>
              <a:gdLst/>
              <a:ahLst/>
              <a:cxnLst/>
              <a:rect l="l" t="t" r="r" b="b"/>
              <a:pathLst>
                <a:path w="30480" h="30479" extrusionOk="0">
                  <a:moveTo>
                    <a:pt x="15240" y="30480"/>
                  </a:moveTo>
                  <a:cubicBezTo>
                    <a:pt x="6668" y="30480"/>
                    <a:pt x="0" y="23813"/>
                    <a:pt x="0" y="15240"/>
                  </a:cubicBezTo>
                  <a:cubicBezTo>
                    <a:pt x="0" y="6667"/>
                    <a:pt x="6668" y="0"/>
                    <a:pt x="15240" y="0"/>
                  </a:cubicBezTo>
                  <a:cubicBezTo>
                    <a:pt x="23813" y="0"/>
                    <a:pt x="30480" y="6667"/>
                    <a:pt x="30480" y="15240"/>
                  </a:cubicBezTo>
                  <a:cubicBezTo>
                    <a:pt x="30480" y="23813"/>
                    <a:pt x="22860" y="30480"/>
                    <a:pt x="15240" y="30480"/>
                  </a:cubicBezTo>
                  <a:close/>
                  <a:moveTo>
                    <a:pt x="15240" y="9525"/>
                  </a:moveTo>
                  <a:cubicBezTo>
                    <a:pt x="12383" y="9525"/>
                    <a:pt x="9525" y="12382"/>
                    <a:pt x="9525" y="15240"/>
                  </a:cubicBezTo>
                  <a:cubicBezTo>
                    <a:pt x="9525" y="18097"/>
                    <a:pt x="12383" y="20955"/>
                    <a:pt x="15240" y="20955"/>
                  </a:cubicBezTo>
                  <a:cubicBezTo>
                    <a:pt x="18098" y="20955"/>
                    <a:pt x="20955" y="18097"/>
                    <a:pt x="20955" y="15240"/>
                  </a:cubicBezTo>
                  <a:cubicBezTo>
                    <a:pt x="20955" y="12382"/>
                    <a:pt x="18098" y="9525"/>
                    <a:pt x="15240" y="95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80" name="Google Shape;180;p19"/>
            <p:cNvSpPr/>
            <p:nvPr/>
          </p:nvSpPr>
          <p:spPr>
            <a:xfrm>
              <a:off x="2136833" y="2964269"/>
              <a:ext cx="15240" cy="15239"/>
            </a:xfrm>
            <a:custGeom>
              <a:avLst/>
              <a:gdLst/>
              <a:ahLst/>
              <a:cxnLst/>
              <a:rect l="l" t="t" r="r" b="b"/>
              <a:pathLst>
                <a:path w="15240" h="15239" extrusionOk="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moveTo>
                    <a:pt x="7620" y="5715"/>
                  </a:moveTo>
                  <a:cubicBezTo>
                    <a:pt x="6668" y="5715"/>
                    <a:pt x="5715" y="6668"/>
                    <a:pt x="5715" y="7620"/>
                  </a:cubicBezTo>
                  <a:cubicBezTo>
                    <a:pt x="5715" y="9525"/>
                    <a:pt x="8573" y="9525"/>
                    <a:pt x="8573" y="7620"/>
                  </a:cubicBezTo>
                  <a:cubicBezTo>
                    <a:pt x="8573" y="6668"/>
                    <a:pt x="8573" y="5715"/>
                    <a:pt x="7620" y="57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81" name="Google Shape;181;p19"/>
            <p:cNvSpPr/>
            <p:nvPr/>
          </p:nvSpPr>
          <p:spPr>
            <a:xfrm>
              <a:off x="1728211" y="2895689"/>
              <a:ext cx="193357" cy="19050"/>
            </a:xfrm>
            <a:custGeom>
              <a:avLst/>
              <a:gdLst/>
              <a:ahLst/>
              <a:cxnLst/>
              <a:rect l="l" t="t" r="r" b="b"/>
              <a:pathLst>
                <a:path w="193357" h="19050" extrusionOk="0">
                  <a:moveTo>
                    <a:pt x="182880" y="19050"/>
                  </a:moveTo>
                  <a:lnTo>
                    <a:pt x="9525" y="19050"/>
                  </a:lnTo>
                  <a:cubicBezTo>
                    <a:pt x="3810" y="19050"/>
                    <a:pt x="0" y="15240"/>
                    <a:pt x="0" y="9525"/>
                  </a:cubicBezTo>
                  <a:cubicBezTo>
                    <a:pt x="0" y="3810"/>
                    <a:pt x="3810" y="0"/>
                    <a:pt x="9525" y="0"/>
                  </a:cubicBezTo>
                  <a:lnTo>
                    <a:pt x="183833" y="0"/>
                  </a:lnTo>
                  <a:cubicBezTo>
                    <a:pt x="189548" y="0"/>
                    <a:pt x="193358" y="3810"/>
                    <a:pt x="193358" y="9525"/>
                  </a:cubicBezTo>
                  <a:cubicBezTo>
                    <a:pt x="193358" y="15240"/>
                    <a:pt x="188595" y="19050"/>
                    <a:pt x="182880" y="190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82" name="Google Shape;182;p19"/>
            <p:cNvSpPr/>
            <p:nvPr/>
          </p:nvSpPr>
          <p:spPr>
            <a:xfrm>
              <a:off x="1728211" y="2958553"/>
              <a:ext cx="148590" cy="19050"/>
            </a:xfrm>
            <a:custGeom>
              <a:avLst/>
              <a:gdLst/>
              <a:ahLst/>
              <a:cxnLst/>
              <a:rect l="l" t="t" r="r" b="b"/>
              <a:pathLst>
                <a:path w="148590" h="19050" extrusionOk="0">
                  <a:moveTo>
                    <a:pt x="138113" y="19050"/>
                  </a:moveTo>
                  <a:lnTo>
                    <a:pt x="9525" y="19050"/>
                  </a:lnTo>
                  <a:cubicBezTo>
                    <a:pt x="3810" y="19050"/>
                    <a:pt x="0" y="15240"/>
                    <a:pt x="0" y="9525"/>
                  </a:cubicBezTo>
                  <a:cubicBezTo>
                    <a:pt x="0" y="3810"/>
                    <a:pt x="3810" y="0"/>
                    <a:pt x="9525" y="0"/>
                  </a:cubicBezTo>
                  <a:lnTo>
                    <a:pt x="139065" y="0"/>
                  </a:lnTo>
                  <a:cubicBezTo>
                    <a:pt x="144780" y="0"/>
                    <a:pt x="148590" y="3810"/>
                    <a:pt x="148590" y="9525"/>
                  </a:cubicBezTo>
                  <a:cubicBezTo>
                    <a:pt x="148590" y="15240"/>
                    <a:pt x="143828" y="19050"/>
                    <a:pt x="138113" y="190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83" name="Google Shape;183;p19"/>
            <p:cNvSpPr/>
            <p:nvPr/>
          </p:nvSpPr>
          <p:spPr>
            <a:xfrm>
              <a:off x="1728211" y="3027133"/>
              <a:ext cx="168592" cy="19050"/>
            </a:xfrm>
            <a:custGeom>
              <a:avLst/>
              <a:gdLst/>
              <a:ahLst/>
              <a:cxnLst/>
              <a:rect l="l" t="t" r="r" b="b"/>
              <a:pathLst>
                <a:path w="168592" h="19050" extrusionOk="0">
                  <a:moveTo>
                    <a:pt x="158115" y="19050"/>
                  </a:moveTo>
                  <a:lnTo>
                    <a:pt x="9525" y="19050"/>
                  </a:lnTo>
                  <a:cubicBezTo>
                    <a:pt x="3810" y="19050"/>
                    <a:pt x="0" y="15240"/>
                    <a:pt x="0" y="9525"/>
                  </a:cubicBezTo>
                  <a:cubicBezTo>
                    <a:pt x="0" y="3810"/>
                    <a:pt x="3810" y="0"/>
                    <a:pt x="9525" y="0"/>
                  </a:cubicBezTo>
                  <a:lnTo>
                    <a:pt x="159068" y="0"/>
                  </a:lnTo>
                  <a:cubicBezTo>
                    <a:pt x="164783" y="0"/>
                    <a:pt x="168593" y="3810"/>
                    <a:pt x="168593" y="9525"/>
                  </a:cubicBezTo>
                  <a:cubicBezTo>
                    <a:pt x="168593" y="15240"/>
                    <a:pt x="163830" y="19050"/>
                    <a:pt x="158115" y="190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grpSp>
        <p:nvGrpSpPr>
          <p:cNvPr id="184" name="Google Shape;184;p19"/>
          <p:cNvGrpSpPr/>
          <p:nvPr/>
        </p:nvGrpSpPr>
        <p:grpSpPr>
          <a:xfrm>
            <a:off x="445111" y="1953044"/>
            <a:ext cx="281526" cy="345669"/>
            <a:chOff x="2748131" y="2374325"/>
            <a:chExt cx="498157" cy="611657"/>
          </a:xfrm>
        </p:grpSpPr>
        <p:sp>
          <p:nvSpPr>
            <p:cNvPr id="185" name="Google Shape;185;p19"/>
            <p:cNvSpPr/>
            <p:nvPr/>
          </p:nvSpPr>
          <p:spPr>
            <a:xfrm>
              <a:off x="2822426" y="2374325"/>
              <a:ext cx="123825" cy="123824"/>
            </a:xfrm>
            <a:custGeom>
              <a:avLst/>
              <a:gdLst/>
              <a:ahLst/>
              <a:cxnLst/>
              <a:rect l="l" t="t" r="r" b="b"/>
              <a:pathLst>
                <a:path w="123825" h="123824" extrusionOk="0">
                  <a:moveTo>
                    <a:pt x="61913" y="123825"/>
                  </a:moveTo>
                  <a:cubicBezTo>
                    <a:pt x="96202" y="123825"/>
                    <a:pt x="123825" y="96203"/>
                    <a:pt x="123825" y="61913"/>
                  </a:cubicBezTo>
                  <a:cubicBezTo>
                    <a:pt x="123825" y="27623"/>
                    <a:pt x="96202" y="0"/>
                    <a:pt x="61913" y="0"/>
                  </a:cubicBezTo>
                  <a:cubicBezTo>
                    <a:pt x="27623" y="0"/>
                    <a:pt x="0" y="27623"/>
                    <a:pt x="0" y="61913"/>
                  </a:cubicBezTo>
                  <a:cubicBezTo>
                    <a:pt x="0" y="96203"/>
                    <a:pt x="27623" y="123825"/>
                    <a:pt x="61913" y="123825"/>
                  </a:cubicBezTo>
                  <a:close/>
                  <a:moveTo>
                    <a:pt x="61913" y="20003"/>
                  </a:moveTo>
                  <a:cubicBezTo>
                    <a:pt x="85725" y="20003"/>
                    <a:pt x="104775" y="39053"/>
                    <a:pt x="104775" y="62865"/>
                  </a:cubicBezTo>
                  <a:cubicBezTo>
                    <a:pt x="104775" y="86678"/>
                    <a:pt x="85725" y="105728"/>
                    <a:pt x="61913" y="105728"/>
                  </a:cubicBezTo>
                  <a:cubicBezTo>
                    <a:pt x="38100" y="105728"/>
                    <a:pt x="19050" y="86678"/>
                    <a:pt x="19050" y="62865"/>
                  </a:cubicBezTo>
                  <a:cubicBezTo>
                    <a:pt x="19050" y="39053"/>
                    <a:pt x="38100" y="20003"/>
                    <a:pt x="61913" y="20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86" name="Google Shape;186;p19"/>
            <p:cNvSpPr/>
            <p:nvPr/>
          </p:nvSpPr>
          <p:spPr>
            <a:xfrm>
              <a:off x="2748131" y="2513390"/>
              <a:ext cx="498157" cy="472592"/>
            </a:xfrm>
            <a:custGeom>
              <a:avLst/>
              <a:gdLst/>
              <a:ahLst/>
              <a:cxnLst/>
              <a:rect l="l" t="t" r="r" b="b"/>
              <a:pathLst>
                <a:path w="498157" h="472592" extrusionOk="0">
                  <a:moveTo>
                    <a:pt x="494348" y="110490"/>
                  </a:moveTo>
                  <a:cubicBezTo>
                    <a:pt x="419100" y="35243"/>
                    <a:pt x="420053" y="34290"/>
                    <a:pt x="414338" y="34290"/>
                  </a:cubicBezTo>
                  <a:lnTo>
                    <a:pt x="272415" y="34290"/>
                  </a:lnTo>
                  <a:cubicBezTo>
                    <a:pt x="272415" y="15240"/>
                    <a:pt x="256222" y="0"/>
                    <a:pt x="237172" y="0"/>
                  </a:cubicBezTo>
                  <a:lnTo>
                    <a:pt x="172403" y="0"/>
                  </a:lnTo>
                  <a:cubicBezTo>
                    <a:pt x="169545" y="0"/>
                    <a:pt x="167640" y="953"/>
                    <a:pt x="165735" y="2858"/>
                  </a:cubicBezTo>
                  <a:lnTo>
                    <a:pt x="136208" y="32385"/>
                  </a:lnTo>
                  <a:lnTo>
                    <a:pt x="106680" y="2858"/>
                  </a:lnTo>
                  <a:cubicBezTo>
                    <a:pt x="104775" y="953"/>
                    <a:pt x="102870" y="0"/>
                    <a:pt x="100012" y="0"/>
                  </a:cubicBezTo>
                  <a:lnTo>
                    <a:pt x="35243" y="0"/>
                  </a:lnTo>
                  <a:cubicBezTo>
                    <a:pt x="16193" y="0"/>
                    <a:pt x="0" y="16193"/>
                    <a:pt x="0" y="35243"/>
                  </a:cubicBezTo>
                  <a:lnTo>
                    <a:pt x="0" y="209550"/>
                  </a:lnTo>
                  <a:cubicBezTo>
                    <a:pt x="0" y="228600"/>
                    <a:pt x="16193" y="244793"/>
                    <a:pt x="35243" y="244793"/>
                  </a:cubicBezTo>
                  <a:cubicBezTo>
                    <a:pt x="40957" y="244793"/>
                    <a:pt x="46673" y="242888"/>
                    <a:pt x="51435" y="240983"/>
                  </a:cubicBezTo>
                  <a:lnTo>
                    <a:pt x="51435" y="435293"/>
                  </a:lnTo>
                  <a:cubicBezTo>
                    <a:pt x="51435" y="454343"/>
                    <a:pt x="65723" y="470535"/>
                    <a:pt x="82868" y="472440"/>
                  </a:cubicBezTo>
                  <a:cubicBezTo>
                    <a:pt x="103822" y="474345"/>
                    <a:pt x="121920" y="458153"/>
                    <a:pt x="121920" y="437198"/>
                  </a:cubicBezTo>
                  <a:lnTo>
                    <a:pt x="121920" y="289560"/>
                  </a:lnTo>
                  <a:cubicBezTo>
                    <a:pt x="121920" y="281940"/>
                    <a:pt x="128587" y="275273"/>
                    <a:pt x="136208" y="275273"/>
                  </a:cubicBezTo>
                  <a:cubicBezTo>
                    <a:pt x="143828" y="275273"/>
                    <a:pt x="150495" y="281940"/>
                    <a:pt x="150495" y="289560"/>
                  </a:cubicBezTo>
                  <a:lnTo>
                    <a:pt x="150495" y="436245"/>
                  </a:lnTo>
                  <a:cubicBezTo>
                    <a:pt x="150495" y="455295"/>
                    <a:pt x="166688" y="471488"/>
                    <a:pt x="185738" y="471488"/>
                  </a:cubicBezTo>
                  <a:cubicBezTo>
                    <a:pt x="186690" y="471488"/>
                    <a:pt x="188595" y="471488"/>
                    <a:pt x="189547" y="471488"/>
                  </a:cubicBezTo>
                  <a:cubicBezTo>
                    <a:pt x="205740" y="469583"/>
                    <a:pt x="218122" y="457200"/>
                    <a:pt x="220980" y="441008"/>
                  </a:cubicBezTo>
                  <a:lnTo>
                    <a:pt x="488633" y="441008"/>
                  </a:lnTo>
                  <a:cubicBezTo>
                    <a:pt x="494348" y="441008"/>
                    <a:pt x="498158" y="437198"/>
                    <a:pt x="498158" y="431483"/>
                  </a:cubicBezTo>
                  <a:lnTo>
                    <a:pt x="498158" y="119063"/>
                  </a:lnTo>
                  <a:cubicBezTo>
                    <a:pt x="498158" y="115253"/>
                    <a:pt x="496253" y="112395"/>
                    <a:pt x="494348" y="110490"/>
                  </a:cubicBezTo>
                  <a:close/>
                  <a:moveTo>
                    <a:pt x="464820" y="108585"/>
                  </a:moveTo>
                  <a:lnTo>
                    <a:pt x="422910" y="108585"/>
                  </a:lnTo>
                  <a:lnTo>
                    <a:pt x="422910" y="66675"/>
                  </a:lnTo>
                  <a:lnTo>
                    <a:pt x="464820" y="108585"/>
                  </a:lnTo>
                  <a:close/>
                  <a:moveTo>
                    <a:pt x="201930" y="434340"/>
                  </a:moveTo>
                  <a:cubicBezTo>
                    <a:pt x="201930" y="443865"/>
                    <a:pt x="195263" y="451485"/>
                    <a:pt x="187643" y="452438"/>
                  </a:cubicBezTo>
                  <a:cubicBezTo>
                    <a:pt x="178118" y="453390"/>
                    <a:pt x="169545" y="445770"/>
                    <a:pt x="169545" y="436245"/>
                  </a:cubicBezTo>
                  <a:lnTo>
                    <a:pt x="169545" y="289560"/>
                  </a:lnTo>
                  <a:cubicBezTo>
                    <a:pt x="169545" y="271463"/>
                    <a:pt x="154305" y="256223"/>
                    <a:pt x="136208" y="256223"/>
                  </a:cubicBezTo>
                  <a:cubicBezTo>
                    <a:pt x="118110" y="256223"/>
                    <a:pt x="102870" y="271463"/>
                    <a:pt x="102870" y="289560"/>
                  </a:cubicBezTo>
                  <a:lnTo>
                    <a:pt x="102870" y="436245"/>
                  </a:lnTo>
                  <a:cubicBezTo>
                    <a:pt x="102870" y="445770"/>
                    <a:pt x="95250" y="453390"/>
                    <a:pt x="84773" y="452438"/>
                  </a:cubicBezTo>
                  <a:cubicBezTo>
                    <a:pt x="76200" y="451485"/>
                    <a:pt x="70485" y="443865"/>
                    <a:pt x="70485" y="434340"/>
                  </a:cubicBezTo>
                  <a:lnTo>
                    <a:pt x="70485" y="209550"/>
                  </a:lnTo>
                  <a:lnTo>
                    <a:pt x="70485" y="209550"/>
                  </a:lnTo>
                  <a:lnTo>
                    <a:pt x="70485" y="59055"/>
                  </a:lnTo>
                  <a:cubicBezTo>
                    <a:pt x="70485" y="53340"/>
                    <a:pt x="66675" y="49530"/>
                    <a:pt x="60960" y="49530"/>
                  </a:cubicBezTo>
                  <a:cubicBezTo>
                    <a:pt x="55245" y="49530"/>
                    <a:pt x="51435" y="53340"/>
                    <a:pt x="51435" y="59055"/>
                  </a:cubicBezTo>
                  <a:lnTo>
                    <a:pt x="51435" y="209550"/>
                  </a:lnTo>
                  <a:cubicBezTo>
                    <a:pt x="51435" y="218123"/>
                    <a:pt x="43815" y="225743"/>
                    <a:pt x="35243" y="225743"/>
                  </a:cubicBezTo>
                  <a:cubicBezTo>
                    <a:pt x="26670" y="225743"/>
                    <a:pt x="19050" y="218123"/>
                    <a:pt x="19050" y="209550"/>
                  </a:cubicBezTo>
                  <a:lnTo>
                    <a:pt x="19050" y="35243"/>
                  </a:lnTo>
                  <a:cubicBezTo>
                    <a:pt x="19050" y="26670"/>
                    <a:pt x="26670" y="19050"/>
                    <a:pt x="35243" y="19050"/>
                  </a:cubicBezTo>
                  <a:lnTo>
                    <a:pt x="96203" y="19050"/>
                  </a:lnTo>
                  <a:lnTo>
                    <a:pt x="129540" y="52388"/>
                  </a:lnTo>
                  <a:cubicBezTo>
                    <a:pt x="133350" y="56197"/>
                    <a:pt x="139065" y="56197"/>
                    <a:pt x="142875" y="52388"/>
                  </a:cubicBezTo>
                  <a:lnTo>
                    <a:pt x="176213" y="19050"/>
                  </a:lnTo>
                  <a:lnTo>
                    <a:pt x="237172" y="19050"/>
                  </a:lnTo>
                  <a:cubicBezTo>
                    <a:pt x="245745" y="19050"/>
                    <a:pt x="253365" y="26670"/>
                    <a:pt x="253365" y="35243"/>
                  </a:cubicBezTo>
                  <a:lnTo>
                    <a:pt x="253365" y="209550"/>
                  </a:lnTo>
                  <a:cubicBezTo>
                    <a:pt x="253365" y="218123"/>
                    <a:pt x="245745" y="225743"/>
                    <a:pt x="237172" y="225743"/>
                  </a:cubicBezTo>
                  <a:cubicBezTo>
                    <a:pt x="228600" y="225743"/>
                    <a:pt x="220980" y="218123"/>
                    <a:pt x="220980" y="209550"/>
                  </a:cubicBezTo>
                  <a:lnTo>
                    <a:pt x="220980" y="59055"/>
                  </a:lnTo>
                  <a:cubicBezTo>
                    <a:pt x="220980" y="53340"/>
                    <a:pt x="217170" y="49530"/>
                    <a:pt x="211455" y="49530"/>
                  </a:cubicBezTo>
                  <a:cubicBezTo>
                    <a:pt x="205740" y="49530"/>
                    <a:pt x="201930" y="53340"/>
                    <a:pt x="201930" y="59055"/>
                  </a:cubicBezTo>
                  <a:lnTo>
                    <a:pt x="201930" y="209550"/>
                  </a:lnTo>
                  <a:lnTo>
                    <a:pt x="201930" y="209550"/>
                  </a:lnTo>
                  <a:lnTo>
                    <a:pt x="201930" y="434340"/>
                  </a:lnTo>
                  <a:close/>
                  <a:moveTo>
                    <a:pt x="479108" y="421005"/>
                  </a:moveTo>
                  <a:lnTo>
                    <a:pt x="220980" y="421005"/>
                  </a:lnTo>
                  <a:lnTo>
                    <a:pt x="220980" y="240030"/>
                  </a:lnTo>
                  <a:cubicBezTo>
                    <a:pt x="225743" y="242888"/>
                    <a:pt x="231458" y="243840"/>
                    <a:pt x="237172" y="243840"/>
                  </a:cubicBezTo>
                  <a:cubicBezTo>
                    <a:pt x="256222" y="243840"/>
                    <a:pt x="272415" y="227648"/>
                    <a:pt x="272415" y="208598"/>
                  </a:cubicBezTo>
                  <a:lnTo>
                    <a:pt x="272415" y="53340"/>
                  </a:lnTo>
                  <a:lnTo>
                    <a:pt x="404813" y="53340"/>
                  </a:lnTo>
                  <a:lnTo>
                    <a:pt x="404813" y="118110"/>
                  </a:lnTo>
                  <a:cubicBezTo>
                    <a:pt x="404813" y="123825"/>
                    <a:pt x="408623" y="127635"/>
                    <a:pt x="414338" y="127635"/>
                  </a:cubicBezTo>
                  <a:lnTo>
                    <a:pt x="479108" y="127635"/>
                  </a:lnTo>
                  <a:lnTo>
                    <a:pt x="479108" y="42100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87" name="Google Shape;187;p19"/>
            <p:cNvSpPr/>
            <p:nvPr/>
          </p:nvSpPr>
          <p:spPr>
            <a:xfrm>
              <a:off x="2874814" y="2602925"/>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88" name="Google Shape;188;p19"/>
            <p:cNvSpPr/>
            <p:nvPr/>
          </p:nvSpPr>
          <p:spPr>
            <a:xfrm>
              <a:off x="2874814" y="2660075"/>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89" name="Google Shape;189;p19"/>
            <p:cNvSpPr/>
            <p:nvPr/>
          </p:nvSpPr>
          <p:spPr>
            <a:xfrm>
              <a:off x="3052931" y="2692460"/>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90" name="Google Shape;190;p19"/>
            <p:cNvSpPr/>
            <p:nvPr/>
          </p:nvSpPr>
          <p:spPr>
            <a:xfrm>
              <a:off x="3095794" y="2692460"/>
              <a:ext cx="103822" cy="19050"/>
            </a:xfrm>
            <a:custGeom>
              <a:avLst/>
              <a:gdLst/>
              <a:ahLst/>
              <a:cxnLst/>
              <a:rect l="l" t="t" r="r" b="b"/>
              <a:pathLst>
                <a:path w="103822" h="19050" extrusionOk="0">
                  <a:moveTo>
                    <a:pt x="0" y="0"/>
                  </a:moveTo>
                  <a:lnTo>
                    <a:pt x="103823" y="0"/>
                  </a:lnTo>
                  <a:lnTo>
                    <a:pt x="103823" y="19050"/>
                  </a:lnTo>
                  <a:lnTo>
                    <a:pt x="0" y="190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91" name="Google Shape;191;p19"/>
            <p:cNvSpPr/>
            <p:nvPr/>
          </p:nvSpPr>
          <p:spPr>
            <a:xfrm>
              <a:off x="3052931" y="2778185"/>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92" name="Google Shape;192;p19"/>
            <p:cNvSpPr/>
            <p:nvPr/>
          </p:nvSpPr>
          <p:spPr>
            <a:xfrm>
              <a:off x="3095794" y="2778185"/>
              <a:ext cx="103822" cy="19050"/>
            </a:xfrm>
            <a:custGeom>
              <a:avLst/>
              <a:gdLst/>
              <a:ahLst/>
              <a:cxnLst/>
              <a:rect l="l" t="t" r="r" b="b"/>
              <a:pathLst>
                <a:path w="103822" h="19050" extrusionOk="0">
                  <a:moveTo>
                    <a:pt x="0" y="0"/>
                  </a:moveTo>
                  <a:lnTo>
                    <a:pt x="103823" y="0"/>
                  </a:lnTo>
                  <a:lnTo>
                    <a:pt x="103823" y="19050"/>
                  </a:lnTo>
                  <a:lnTo>
                    <a:pt x="0" y="190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93" name="Google Shape;193;p19"/>
            <p:cNvSpPr/>
            <p:nvPr/>
          </p:nvSpPr>
          <p:spPr>
            <a:xfrm>
              <a:off x="3052931" y="2863910"/>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94" name="Google Shape;194;p19"/>
            <p:cNvSpPr/>
            <p:nvPr/>
          </p:nvSpPr>
          <p:spPr>
            <a:xfrm>
              <a:off x="3095794" y="2863910"/>
              <a:ext cx="103822" cy="19050"/>
            </a:xfrm>
            <a:custGeom>
              <a:avLst/>
              <a:gdLst/>
              <a:ahLst/>
              <a:cxnLst/>
              <a:rect l="l" t="t" r="r" b="b"/>
              <a:pathLst>
                <a:path w="103822" h="19050" extrusionOk="0">
                  <a:moveTo>
                    <a:pt x="0" y="0"/>
                  </a:moveTo>
                  <a:lnTo>
                    <a:pt x="103823" y="0"/>
                  </a:lnTo>
                  <a:lnTo>
                    <a:pt x="103823" y="19050"/>
                  </a:lnTo>
                  <a:lnTo>
                    <a:pt x="0" y="190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sp>
        <p:nvSpPr>
          <p:cNvPr id="195" name="Google Shape;195;p19"/>
          <p:cNvSpPr/>
          <p:nvPr/>
        </p:nvSpPr>
        <p:spPr>
          <a:xfrm>
            <a:off x="437836" y="2649131"/>
            <a:ext cx="288182" cy="345669"/>
          </a:xfrm>
          <a:custGeom>
            <a:avLst/>
            <a:gdLst/>
            <a:ahLst/>
            <a:cxnLst/>
            <a:rect l="l" t="t" r="r" b="b"/>
            <a:pathLst>
              <a:path w="590550" h="533400" extrusionOk="0">
                <a:moveTo>
                  <a:pt x="581025" y="0"/>
                </a:moveTo>
                <a:lnTo>
                  <a:pt x="9525" y="0"/>
                </a:lnTo>
                <a:cubicBezTo>
                  <a:pt x="4264" y="0"/>
                  <a:pt x="0" y="4264"/>
                  <a:pt x="0" y="9525"/>
                </a:cubicBezTo>
                <a:lnTo>
                  <a:pt x="0" y="523875"/>
                </a:lnTo>
                <a:cubicBezTo>
                  <a:pt x="0" y="529136"/>
                  <a:pt x="4264" y="533400"/>
                  <a:pt x="9525" y="533400"/>
                </a:cubicBezTo>
                <a:lnTo>
                  <a:pt x="581025" y="533400"/>
                </a:lnTo>
                <a:cubicBezTo>
                  <a:pt x="586286" y="533400"/>
                  <a:pt x="590550" y="529136"/>
                  <a:pt x="590550" y="523875"/>
                </a:cubicBezTo>
                <a:lnTo>
                  <a:pt x="590550" y="9525"/>
                </a:lnTo>
                <a:cubicBezTo>
                  <a:pt x="590550" y="4264"/>
                  <a:pt x="586286" y="0"/>
                  <a:pt x="581025" y="0"/>
                </a:cubicBezTo>
                <a:close/>
                <a:moveTo>
                  <a:pt x="19050" y="19050"/>
                </a:moveTo>
                <a:lnTo>
                  <a:pt x="571500" y="19050"/>
                </a:lnTo>
                <a:lnTo>
                  <a:pt x="571500" y="152400"/>
                </a:lnTo>
                <a:lnTo>
                  <a:pt x="19050" y="152400"/>
                </a:lnTo>
                <a:close/>
                <a:moveTo>
                  <a:pt x="381000" y="171450"/>
                </a:moveTo>
                <a:lnTo>
                  <a:pt x="381000" y="514350"/>
                </a:lnTo>
                <a:lnTo>
                  <a:pt x="209550" y="514350"/>
                </a:lnTo>
                <a:lnTo>
                  <a:pt x="209550" y="171450"/>
                </a:lnTo>
                <a:close/>
                <a:moveTo>
                  <a:pt x="19050" y="171450"/>
                </a:moveTo>
                <a:lnTo>
                  <a:pt x="190500" y="171450"/>
                </a:lnTo>
                <a:lnTo>
                  <a:pt x="190500" y="514350"/>
                </a:lnTo>
                <a:lnTo>
                  <a:pt x="19050" y="514350"/>
                </a:lnTo>
                <a:close/>
                <a:moveTo>
                  <a:pt x="571500" y="514350"/>
                </a:moveTo>
                <a:lnTo>
                  <a:pt x="400050" y="514350"/>
                </a:lnTo>
                <a:lnTo>
                  <a:pt x="400050" y="171450"/>
                </a:lnTo>
                <a:lnTo>
                  <a:pt x="571500" y="171450"/>
                </a:lnTo>
                <a:close/>
                <a:moveTo>
                  <a:pt x="38100" y="228600"/>
                </a:moveTo>
                <a:cubicBezTo>
                  <a:pt x="38100" y="223340"/>
                  <a:pt x="42364" y="219075"/>
                  <a:pt x="47625" y="219075"/>
                </a:cubicBezTo>
                <a:lnTo>
                  <a:pt x="161925" y="219075"/>
                </a:lnTo>
                <a:cubicBezTo>
                  <a:pt x="167186" y="219075"/>
                  <a:pt x="171450" y="223340"/>
                  <a:pt x="171450" y="228600"/>
                </a:cubicBezTo>
                <a:cubicBezTo>
                  <a:pt x="171450" y="233861"/>
                  <a:pt x="167186" y="238125"/>
                  <a:pt x="161925" y="238125"/>
                </a:cubicBezTo>
                <a:lnTo>
                  <a:pt x="47625" y="238125"/>
                </a:lnTo>
                <a:cubicBezTo>
                  <a:pt x="42364" y="238125"/>
                  <a:pt x="38100" y="233861"/>
                  <a:pt x="38100" y="228600"/>
                </a:cubicBezTo>
                <a:close/>
                <a:moveTo>
                  <a:pt x="285750" y="119063"/>
                </a:moveTo>
                <a:cubicBezTo>
                  <a:pt x="306792" y="119063"/>
                  <a:pt x="323850" y="102005"/>
                  <a:pt x="323850" y="80963"/>
                </a:cubicBezTo>
                <a:cubicBezTo>
                  <a:pt x="323850" y="59920"/>
                  <a:pt x="306792" y="42863"/>
                  <a:pt x="285750" y="42863"/>
                </a:cubicBezTo>
                <a:cubicBezTo>
                  <a:pt x="264708" y="42863"/>
                  <a:pt x="247650" y="59920"/>
                  <a:pt x="247650" y="80963"/>
                </a:cubicBezTo>
                <a:cubicBezTo>
                  <a:pt x="247650" y="102005"/>
                  <a:pt x="264708" y="119063"/>
                  <a:pt x="285750" y="119063"/>
                </a:cubicBezTo>
                <a:close/>
                <a:moveTo>
                  <a:pt x="285750" y="61913"/>
                </a:moveTo>
                <a:cubicBezTo>
                  <a:pt x="296271" y="61913"/>
                  <a:pt x="304800" y="70441"/>
                  <a:pt x="304800" y="80963"/>
                </a:cubicBezTo>
                <a:cubicBezTo>
                  <a:pt x="304800" y="91484"/>
                  <a:pt x="296271" y="100013"/>
                  <a:pt x="285750" y="100013"/>
                </a:cubicBezTo>
                <a:cubicBezTo>
                  <a:pt x="275229" y="100013"/>
                  <a:pt x="266700" y="91484"/>
                  <a:pt x="266700" y="80963"/>
                </a:cubicBezTo>
                <a:cubicBezTo>
                  <a:pt x="266700" y="70441"/>
                  <a:pt x="275229" y="61913"/>
                  <a:pt x="285750" y="61913"/>
                </a:cubicBezTo>
                <a:close/>
                <a:moveTo>
                  <a:pt x="171450" y="301657"/>
                </a:moveTo>
                <a:cubicBezTo>
                  <a:pt x="171450" y="306917"/>
                  <a:pt x="167186" y="311182"/>
                  <a:pt x="161925" y="311182"/>
                </a:cubicBezTo>
                <a:lnTo>
                  <a:pt x="47625" y="311182"/>
                </a:lnTo>
                <a:cubicBezTo>
                  <a:pt x="42364" y="311182"/>
                  <a:pt x="38100" y="306917"/>
                  <a:pt x="38100" y="301657"/>
                </a:cubicBezTo>
                <a:cubicBezTo>
                  <a:pt x="38100" y="296396"/>
                  <a:pt x="42364" y="292132"/>
                  <a:pt x="47625" y="292132"/>
                </a:cubicBezTo>
                <a:lnTo>
                  <a:pt x="161925" y="292132"/>
                </a:lnTo>
                <a:cubicBezTo>
                  <a:pt x="167186" y="292132"/>
                  <a:pt x="171450" y="296396"/>
                  <a:pt x="171450" y="301657"/>
                </a:cubicBezTo>
                <a:close/>
                <a:moveTo>
                  <a:pt x="171450" y="374618"/>
                </a:moveTo>
                <a:cubicBezTo>
                  <a:pt x="171450" y="379879"/>
                  <a:pt x="167186" y="384143"/>
                  <a:pt x="161925" y="384143"/>
                </a:cubicBezTo>
                <a:lnTo>
                  <a:pt x="47625" y="384143"/>
                </a:lnTo>
                <a:cubicBezTo>
                  <a:pt x="42364" y="384143"/>
                  <a:pt x="38100" y="379879"/>
                  <a:pt x="38100" y="374618"/>
                </a:cubicBezTo>
                <a:cubicBezTo>
                  <a:pt x="38100" y="369358"/>
                  <a:pt x="42364" y="365093"/>
                  <a:pt x="47625" y="365093"/>
                </a:cubicBezTo>
                <a:lnTo>
                  <a:pt x="161925" y="365093"/>
                </a:lnTo>
                <a:cubicBezTo>
                  <a:pt x="167186" y="365093"/>
                  <a:pt x="171450" y="369358"/>
                  <a:pt x="171450" y="374618"/>
                </a:cubicBezTo>
                <a:close/>
                <a:moveTo>
                  <a:pt x="171450" y="447675"/>
                </a:moveTo>
                <a:cubicBezTo>
                  <a:pt x="171450" y="452936"/>
                  <a:pt x="167186" y="457200"/>
                  <a:pt x="161925" y="457200"/>
                </a:cubicBezTo>
                <a:lnTo>
                  <a:pt x="47625" y="457200"/>
                </a:lnTo>
                <a:cubicBezTo>
                  <a:pt x="42364" y="457200"/>
                  <a:pt x="38100" y="452936"/>
                  <a:pt x="38100" y="447675"/>
                </a:cubicBezTo>
                <a:cubicBezTo>
                  <a:pt x="38100" y="442415"/>
                  <a:pt x="42364" y="438150"/>
                  <a:pt x="47625" y="438150"/>
                </a:cubicBezTo>
                <a:lnTo>
                  <a:pt x="161925" y="438150"/>
                </a:lnTo>
                <a:cubicBezTo>
                  <a:pt x="167186" y="438150"/>
                  <a:pt x="171450" y="442415"/>
                  <a:pt x="171450" y="447675"/>
                </a:cubicBezTo>
                <a:close/>
                <a:moveTo>
                  <a:pt x="267748" y="224314"/>
                </a:moveTo>
                <a:cubicBezTo>
                  <a:pt x="270125" y="219644"/>
                  <a:pt x="275828" y="217771"/>
                  <a:pt x="280511" y="220123"/>
                </a:cubicBezTo>
                <a:lnTo>
                  <a:pt x="293370" y="226505"/>
                </a:lnTo>
                <a:lnTo>
                  <a:pt x="326612" y="193262"/>
                </a:lnTo>
                <a:cubicBezTo>
                  <a:pt x="330347" y="189527"/>
                  <a:pt x="336403" y="189527"/>
                  <a:pt x="340138" y="193262"/>
                </a:cubicBezTo>
                <a:cubicBezTo>
                  <a:pt x="343873" y="196997"/>
                  <a:pt x="343873" y="203053"/>
                  <a:pt x="340138" y="206788"/>
                </a:cubicBezTo>
                <a:lnTo>
                  <a:pt x="302038" y="244888"/>
                </a:lnTo>
                <a:cubicBezTo>
                  <a:pt x="300240" y="246671"/>
                  <a:pt x="297807" y="247665"/>
                  <a:pt x="295275" y="247650"/>
                </a:cubicBezTo>
                <a:cubicBezTo>
                  <a:pt x="293780" y="247676"/>
                  <a:pt x="292303" y="247315"/>
                  <a:pt x="290989" y="246602"/>
                </a:cubicBezTo>
                <a:lnTo>
                  <a:pt x="271939" y="237077"/>
                </a:lnTo>
                <a:cubicBezTo>
                  <a:pt x="267269" y="234700"/>
                  <a:pt x="265396" y="228997"/>
                  <a:pt x="267748" y="224314"/>
                </a:cubicBezTo>
                <a:close/>
                <a:moveTo>
                  <a:pt x="267748" y="290989"/>
                </a:moveTo>
                <a:cubicBezTo>
                  <a:pt x="270125" y="286319"/>
                  <a:pt x="275828" y="284446"/>
                  <a:pt x="280511" y="286798"/>
                </a:cubicBezTo>
                <a:lnTo>
                  <a:pt x="293370" y="293180"/>
                </a:lnTo>
                <a:lnTo>
                  <a:pt x="326612" y="259937"/>
                </a:lnTo>
                <a:cubicBezTo>
                  <a:pt x="330347" y="256202"/>
                  <a:pt x="336403" y="256202"/>
                  <a:pt x="340138" y="259937"/>
                </a:cubicBezTo>
                <a:cubicBezTo>
                  <a:pt x="343873" y="263672"/>
                  <a:pt x="343873" y="269728"/>
                  <a:pt x="340138" y="273463"/>
                </a:cubicBezTo>
                <a:lnTo>
                  <a:pt x="302038" y="311563"/>
                </a:lnTo>
                <a:cubicBezTo>
                  <a:pt x="300240" y="313346"/>
                  <a:pt x="297807" y="314340"/>
                  <a:pt x="295275" y="314325"/>
                </a:cubicBezTo>
                <a:cubicBezTo>
                  <a:pt x="293780" y="314351"/>
                  <a:pt x="292303" y="313990"/>
                  <a:pt x="290989" y="313277"/>
                </a:cubicBezTo>
                <a:lnTo>
                  <a:pt x="271939" y="303752"/>
                </a:lnTo>
                <a:cubicBezTo>
                  <a:pt x="267269" y="301375"/>
                  <a:pt x="265396" y="295672"/>
                  <a:pt x="267748" y="290989"/>
                </a:cubicBezTo>
                <a:close/>
                <a:moveTo>
                  <a:pt x="466725" y="219075"/>
                </a:moveTo>
                <a:cubicBezTo>
                  <a:pt x="466725" y="213815"/>
                  <a:pt x="470990" y="209550"/>
                  <a:pt x="476250" y="209550"/>
                </a:cubicBezTo>
                <a:lnTo>
                  <a:pt x="495300" y="209550"/>
                </a:lnTo>
                <a:cubicBezTo>
                  <a:pt x="500561" y="209550"/>
                  <a:pt x="504825" y="213815"/>
                  <a:pt x="504825" y="219075"/>
                </a:cubicBezTo>
                <a:cubicBezTo>
                  <a:pt x="504825" y="224336"/>
                  <a:pt x="500561" y="228600"/>
                  <a:pt x="495300" y="228600"/>
                </a:cubicBezTo>
                <a:lnTo>
                  <a:pt x="476250" y="228600"/>
                </a:lnTo>
                <a:cubicBezTo>
                  <a:pt x="470990" y="228600"/>
                  <a:pt x="466725" y="224336"/>
                  <a:pt x="466725" y="219075"/>
                </a:cubicBezTo>
                <a:close/>
                <a:moveTo>
                  <a:pt x="466725" y="285750"/>
                </a:moveTo>
                <a:cubicBezTo>
                  <a:pt x="466725" y="280490"/>
                  <a:pt x="470990" y="276225"/>
                  <a:pt x="476250" y="276225"/>
                </a:cubicBezTo>
                <a:lnTo>
                  <a:pt x="495300" y="276225"/>
                </a:lnTo>
                <a:cubicBezTo>
                  <a:pt x="500561" y="276225"/>
                  <a:pt x="504825" y="280490"/>
                  <a:pt x="504825" y="285750"/>
                </a:cubicBezTo>
                <a:cubicBezTo>
                  <a:pt x="504825" y="291011"/>
                  <a:pt x="500561" y="295275"/>
                  <a:pt x="495300" y="295275"/>
                </a:cubicBezTo>
                <a:lnTo>
                  <a:pt x="476250" y="295275"/>
                </a:lnTo>
                <a:cubicBezTo>
                  <a:pt x="470990" y="295275"/>
                  <a:pt x="466725" y="291011"/>
                  <a:pt x="466725" y="285750"/>
                </a:cubicBezTo>
                <a:close/>
                <a:moveTo>
                  <a:pt x="458248" y="367189"/>
                </a:moveTo>
                <a:cubicBezTo>
                  <a:pt x="460625" y="362519"/>
                  <a:pt x="466328" y="360646"/>
                  <a:pt x="471011" y="362998"/>
                </a:cubicBezTo>
                <a:lnTo>
                  <a:pt x="483870" y="369380"/>
                </a:lnTo>
                <a:lnTo>
                  <a:pt x="517112" y="336137"/>
                </a:lnTo>
                <a:cubicBezTo>
                  <a:pt x="520847" y="332402"/>
                  <a:pt x="526903" y="332402"/>
                  <a:pt x="530638" y="336137"/>
                </a:cubicBezTo>
                <a:cubicBezTo>
                  <a:pt x="534373" y="339872"/>
                  <a:pt x="534373" y="345928"/>
                  <a:pt x="530638" y="349663"/>
                </a:cubicBezTo>
                <a:lnTo>
                  <a:pt x="492538" y="387763"/>
                </a:lnTo>
                <a:cubicBezTo>
                  <a:pt x="490740" y="389546"/>
                  <a:pt x="488307" y="390540"/>
                  <a:pt x="485775" y="390525"/>
                </a:cubicBezTo>
                <a:cubicBezTo>
                  <a:pt x="484280" y="390551"/>
                  <a:pt x="482803" y="390190"/>
                  <a:pt x="481489" y="389477"/>
                </a:cubicBezTo>
                <a:lnTo>
                  <a:pt x="462439" y="379952"/>
                </a:lnTo>
                <a:cubicBezTo>
                  <a:pt x="457769" y="377575"/>
                  <a:pt x="455896" y="371872"/>
                  <a:pt x="458248" y="367189"/>
                </a:cubicBezTo>
                <a:close/>
                <a:moveTo>
                  <a:pt x="530638" y="421862"/>
                </a:moveTo>
                <a:cubicBezTo>
                  <a:pt x="534373" y="425567"/>
                  <a:pt x="534397" y="431598"/>
                  <a:pt x="530693" y="435333"/>
                </a:cubicBezTo>
                <a:cubicBezTo>
                  <a:pt x="530675" y="435351"/>
                  <a:pt x="530656" y="435369"/>
                  <a:pt x="530638" y="435388"/>
                </a:cubicBezTo>
                <a:lnTo>
                  <a:pt x="492538" y="473488"/>
                </a:lnTo>
                <a:cubicBezTo>
                  <a:pt x="490740" y="475271"/>
                  <a:pt x="488307" y="476265"/>
                  <a:pt x="485775" y="476250"/>
                </a:cubicBezTo>
                <a:cubicBezTo>
                  <a:pt x="484280" y="476276"/>
                  <a:pt x="482803" y="475915"/>
                  <a:pt x="481489" y="475202"/>
                </a:cubicBezTo>
                <a:lnTo>
                  <a:pt x="462439" y="465677"/>
                </a:lnTo>
                <a:cubicBezTo>
                  <a:pt x="457582" y="463655"/>
                  <a:pt x="455285" y="458079"/>
                  <a:pt x="457307" y="453223"/>
                </a:cubicBezTo>
                <a:cubicBezTo>
                  <a:pt x="459330" y="448366"/>
                  <a:pt x="464906" y="446069"/>
                  <a:pt x="469762" y="448091"/>
                </a:cubicBezTo>
                <a:cubicBezTo>
                  <a:pt x="470193" y="448271"/>
                  <a:pt x="470611" y="448482"/>
                  <a:pt x="471011" y="448723"/>
                </a:cubicBezTo>
                <a:lnTo>
                  <a:pt x="483870" y="455105"/>
                </a:lnTo>
                <a:lnTo>
                  <a:pt x="517112" y="421862"/>
                </a:lnTo>
                <a:cubicBezTo>
                  <a:pt x="520817" y="418127"/>
                  <a:pt x="526848" y="418103"/>
                  <a:pt x="530583" y="421807"/>
                </a:cubicBezTo>
                <a:cubicBezTo>
                  <a:pt x="530601" y="421825"/>
                  <a:pt x="530619" y="421844"/>
                  <a:pt x="530638" y="421862"/>
                </a:cubicBezTo>
                <a:close/>
                <a:moveTo>
                  <a:pt x="340138" y="336137"/>
                </a:moveTo>
                <a:cubicBezTo>
                  <a:pt x="343873" y="339842"/>
                  <a:pt x="343897" y="345873"/>
                  <a:pt x="340193" y="349608"/>
                </a:cubicBezTo>
                <a:cubicBezTo>
                  <a:pt x="340175" y="349626"/>
                  <a:pt x="340156" y="349644"/>
                  <a:pt x="340138" y="349663"/>
                </a:cubicBezTo>
                <a:lnTo>
                  <a:pt x="302038" y="387763"/>
                </a:lnTo>
                <a:cubicBezTo>
                  <a:pt x="300240" y="389546"/>
                  <a:pt x="297807" y="390540"/>
                  <a:pt x="295275" y="390525"/>
                </a:cubicBezTo>
                <a:cubicBezTo>
                  <a:pt x="293780" y="390551"/>
                  <a:pt x="292303" y="390190"/>
                  <a:pt x="290989" y="389477"/>
                </a:cubicBezTo>
                <a:lnTo>
                  <a:pt x="271939" y="379952"/>
                </a:lnTo>
                <a:cubicBezTo>
                  <a:pt x="267431" y="377240"/>
                  <a:pt x="265976" y="371387"/>
                  <a:pt x="268688" y="366880"/>
                </a:cubicBezTo>
                <a:cubicBezTo>
                  <a:pt x="271122" y="362835"/>
                  <a:pt x="276153" y="361183"/>
                  <a:pt x="280511" y="362998"/>
                </a:cubicBezTo>
                <a:lnTo>
                  <a:pt x="293370" y="369380"/>
                </a:lnTo>
                <a:lnTo>
                  <a:pt x="326612" y="336137"/>
                </a:lnTo>
                <a:cubicBezTo>
                  <a:pt x="330317" y="332402"/>
                  <a:pt x="336348" y="332378"/>
                  <a:pt x="340083" y="336082"/>
                </a:cubicBezTo>
                <a:cubicBezTo>
                  <a:pt x="340101" y="336100"/>
                  <a:pt x="340119" y="336119"/>
                  <a:pt x="340138" y="336137"/>
                </a:cubicBezTo>
                <a:close/>
                <a:moveTo>
                  <a:pt x="323850" y="447675"/>
                </a:moveTo>
                <a:cubicBezTo>
                  <a:pt x="323850" y="452936"/>
                  <a:pt x="319586" y="457200"/>
                  <a:pt x="314325" y="457200"/>
                </a:cubicBezTo>
                <a:lnTo>
                  <a:pt x="295275" y="457200"/>
                </a:lnTo>
                <a:cubicBezTo>
                  <a:pt x="290015" y="457200"/>
                  <a:pt x="285750" y="452936"/>
                  <a:pt x="285750" y="447675"/>
                </a:cubicBezTo>
                <a:cubicBezTo>
                  <a:pt x="285750" y="442415"/>
                  <a:pt x="290015" y="438150"/>
                  <a:pt x="295275" y="438150"/>
                </a:cubicBezTo>
                <a:lnTo>
                  <a:pt x="314325" y="438150"/>
                </a:lnTo>
                <a:cubicBezTo>
                  <a:pt x="319586" y="438150"/>
                  <a:pt x="323850" y="442415"/>
                  <a:pt x="323850" y="447675"/>
                </a:cubicBezTo>
                <a:close/>
                <a:moveTo>
                  <a:pt x="457200" y="119063"/>
                </a:moveTo>
                <a:lnTo>
                  <a:pt x="514350" y="119063"/>
                </a:lnTo>
                <a:cubicBezTo>
                  <a:pt x="519610" y="119047"/>
                  <a:pt x="523862" y="114769"/>
                  <a:pt x="523846" y="109509"/>
                </a:cubicBezTo>
                <a:cubicBezTo>
                  <a:pt x="523842" y="108030"/>
                  <a:pt x="523493" y="106572"/>
                  <a:pt x="522827" y="105251"/>
                </a:cubicBezTo>
                <a:lnTo>
                  <a:pt x="494252" y="48101"/>
                </a:lnTo>
                <a:cubicBezTo>
                  <a:pt x="491854" y="43419"/>
                  <a:pt x="486114" y="41568"/>
                  <a:pt x="481432" y="43967"/>
                </a:cubicBezTo>
                <a:cubicBezTo>
                  <a:pt x="479655" y="44878"/>
                  <a:pt x="478208" y="46324"/>
                  <a:pt x="477298" y="48101"/>
                </a:cubicBezTo>
                <a:lnTo>
                  <a:pt x="448723" y="105251"/>
                </a:lnTo>
                <a:cubicBezTo>
                  <a:pt x="446356" y="109949"/>
                  <a:pt x="448245" y="115676"/>
                  <a:pt x="452943" y="118044"/>
                </a:cubicBezTo>
                <a:cubicBezTo>
                  <a:pt x="454263" y="118709"/>
                  <a:pt x="455721" y="119058"/>
                  <a:pt x="457200" y="119063"/>
                </a:cubicBezTo>
                <a:close/>
                <a:moveTo>
                  <a:pt x="485775" y="73724"/>
                </a:moveTo>
                <a:lnTo>
                  <a:pt x="498920" y="100013"/>
                </a:lnTo>
                <a:lnTo>
                  <a:pt x="472631" y="10001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nvGrpSpPr>
          <p:cNvPr id="196" name="Google Shape;196;p19"/>
          <p:cNvGrpSpPr/>
          <p:nvPr/>
        </p:nvGrpSpPr>
        <p:grpSpPr>
          <a:xfrm>
            <a:off x="429312" y="3291983"/>
            <a:ext cx="404465" cy="345669"/>
            <a:chOff x="6633790" y="2180860"/>
            <a:chExt cx="887137" cy="809625"/>
          </a:xfrm>
        </p:grpSpPr>
        <p:sp>
          <p:nvSpPr>
            <p:cNvPr id="197" name="Google Shape;197;p19"/>
            <p:cNvSpPr/>
            <p:nvPr/>
          </p:nvSpPr>
          <p:spPr>
            <a:xfrm>
              <a:off x="6633790" y="2180860"/>
              <a:ext cx="647700" cy="809625"/>
            </a:xfrm>
            <a:custGeom>
              <a:avLst/>
              <a:gdLst/>
              <a:ahLst/>
              <a:cxnLst/>
              <a:rect l="l" t="t" r="r" b="b"/>
              <a:pathLst>
                <a:path w="647700" h="809625" extrusionOk="0">
                  <a:moveTo>
                    <a:pt x="61053" y="28575"/>
                  </a:moveTo>
                  <a:cubicBezTo>
                    <a:pt x="46011" y="28575"/>
                    <a:pt x="41954" y="29358"/>
                    <a:pt x="37840" y="31559"/>
                  </a:cubicBezTo>
                  <a:cubicBezTo>
                    <a:pt x="35058" y="33046"/>
                    <a:pt x="33046" y="35058"/>
                    <a:pt x="31559" y="37840"/>
                  </a:cubicBezTo>
                  <a:cubicBezTo>
                    <a:pt x="29358" y="41954"/>
                    <a:pt x="28575" y="46011"/>
                    <a:pt x="28575" y="61053"/>
                  </a:cubicBezTo>
                  <a:lnTo>
                    <a:pt x="28575" y="748573"/>
                  </a:lnTo>
                  <a:cubicBezTo>
                    <a:pt x="28575" y="763614"/>
                    <a:pt x="29358" y="767671"/>
                    <a:pt x="31559" y="771785"/>
                  </a:cubicBezTo>
                  <a:cubicBezTo>
                    <a:pt x="33046" y="774567"/>
                    <a:pt x="35058" y="776579"/>
                    <a:pt x="37840" y="778066"/>
                  </a:cubicBezTo>
                  <a:cubicBezTo>
                    <a:pt x="41954" y="780267"/>
                    <a:pt x="46011" y="781050"/>
                    <a:pt x="61053" y="781050"/>
                  </a:cubicBezTo>
                  <a:lnTo>
                    <a:pt x="586648" y="781050"/>
                  </a:lnTo>
                  <a:cubicBezTo>
                    <a:pt x="601689" y="781050"/>
                    <a:pt x="605746" y="780267"/>
                    <a:pt x="609860" y="778066"/>
                  </a:cubicBezTo>
                  <a:cubicBezTo>
                    <a:pt x="612642" y="776579"/>
                    <a:pt x="614654" y="774567"/>
                    <a:pt x="616141" y="771785"/>
                  </a:cubicBezTo>
                  <a:cubicBezTo>
                    <a:pt x="618342" y="767671"/>
                    <a:pt x="619125" y="763614"/>
                    <a:pt x="619125" y="748573"/>
                  </a:cubicBezTo>
                  <a:lnTo>
                    <a:pt x="619125" y="61053"/>
                  </a:lnTo>
                  <a:cubicBezTo>
                    <a:pt x="619125" y="46011"/>
                    <a:pt x="618342" y="41954"/>
                    <a:pt x="616141" y="37840"/>
                  </a:cubicBezTo>
                  <a:cubicBezTo>
                    <a:pt x="614654" y="35058"/>
                    <a:pt x="612642" y="33046"/>
                    <a:pt x="609860" y="31559"/>
                  </a:cubicBezTo>
                  <a:cubicBezTo>
                    <a:pt x="605746" y="29358"/>
                    <a:pt x="601689" y="28575"/>
                    <a:pt x="586648" y="28575"/>
                  </a:cubicBezTo>
                  <a:lnTo>
                    <a:pt x="61053" y="28575"/>
                  </a:lnTo>
                  <a:close/>
                  <a:moveTo>
                    <a:pt x="647700" y="287655"/>
                  </a:moveTo>
                  <a:lnTo>
                    <a:pt x="619125" y="316230"/>
                  </a:lnTo>
                  <a:lnTo>
                    <a:pt x="619125" y="491204"/>
                  </a:lnTo>
                  <a:lnTo>
                    <a:pt x="647700" y="462629"/>
                  </a:lnTo>
                  <a:lnTo>
                    <a:pt x="647700" y="748573"/>
                  </a:lnTo>
                  <a:cubicBezTo>
                    <a:pt x="647700" y="769802"/>
                    <a:pt x="645490" y="777500"/>
                    <a:pt x="641339" y="785261"/>
                  </a:cubicBezTo>
                  <a:cubicBezTo>
                    <a:pt x="637188" y="793022"/>
                    <a:pt x="631097" y="799113"/>
                    <a:pt x="623336" y="803264"/>
                  </a:cubicBezTo>
                  <a:cubicBezTo>
                    <a:pt x="615575" y="807415"/>
                    <a:pt x="607877" y="809625"/>
                    <a:pt x="586648" y="809625"/>
                  </a:cubicBezTo>
                  <a:lnTo>
                    <a:pt x="61053" y="809625"/>
                  </a:lnTo>
                  <a:cubicBezTo>
                    <a:pt x="39823" y="809625"/>
                    <a:pt x="32125" y="807415"/>
                    <a:pt x="24364" y="803264"/>
                  </a:cubicBezTo>
                  <a:cubicBezTo>
                    <a:pt x="16603" y="799113"/>
                    <a:pt x="10512" y="793022"/>
                    <a:pt x="6361" y="785261"/>
                  </a:cubicBezTo>
                  <a:cubicBezTo>
                    <a:pt x="2210" y="777500"/>
                    <a:pt x="0" y="769802"/>
                    <a:pt x="0" y="748573"/>
                  </a:cubicBezTo>
                  <a:lnTo>
                    <a:pt x="0" y="61053"/>
                  </a:lnTo>
                  <a:cubicBezTo>
                    <a:pt x="0" y="39823"/>
                    <a:pt x="2210" y="32125"/>
                    <a:pt x="6361" y="24364"/>
                  </a:cubicBezTo>
                  <a:cubicBezTo>
                    <a:pt x="10512" y="16603"/>
                    <a:pt x="16603" y="10512"/>
                    <a:pt x="24364" y="6361"/>
                  </a:cubicBezTo>
                  <a:cubicBezTo>
                    <a:pt x="32125" y="2210"/>
                    <a:pt x="39823" y="0"/>
                    <a:pt x="61053" y="0"/>
                  </a:cubicBezTo>
                  <a:lnTo>
                    <a:pt x="586648" y="0"/>
                  </a:lnTo>
                  <a:cubicBezTo>
                    <a:pt x="607877" y="0"/>
                    <a:pt x="615575" y="2210"/>
                    <a:pt x="623336" y="6361"/>
                  </a:cubicBezTo>
                  <a:cubicBezTo>
                    <a:pt x="631097" y="10512"/>
                    <a:pt x="637188" y="16603"/>
                    <a:pt x="641339" y="24364"/>
                  </a:cubicBezTo>
                  <a:cubicBezTo>
                    <a:pt x="645490" y="32125"/>
                    <a:pt x="647700" y="39823"/>
                    <a:pt x="647700" y="61053"/>
                  </a:cubicBezTo>
                  <a:lnTo>
                    <a:pt x="647700" y="28765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98" name="Google Shape;198;p19"/>
            <p:cNvSpPr/>
            <p:nvPr/>
          </p:nvSpPr>
          <p:spPr>
            <a:xfrm>
              <a:off x="6730848" y="2307262"/>
              <a:ext cx="72583" cy="72007"/>
            </a:xfrm>
            <a:custGeom>
              <a:avLst/>
              <a:gdLst/>
              <a:ahLst/>
              <a:cxnLst/>
              <a:rect l="l" t="t" r="r" b="b"/>
              <a:pathLst>
                <a:path w="72583" h="72007" extrusionOk="0">
                  <a:moveTo>
                    <a:pt x="36291" y="62039"/>
                  </a:moveTo>
                  <a:lnTo>
                    <a:pt x="19262" y="71416"/>
                  </a:lnTo>
                  <a:cubicBezTo>
                    <a:pt x="16958" y="72685"/>
                    <a:pt x="14061" y="71845"/>
                    <a:pt x="12793" y="69541"/>
                  </a:cubicBezTo>
                  <a:cubicBezTo>
                    <a:pt x="12278" y="68607"/>
                    <a:pt x="12092" y="67527"/>
                    <a:pt x="12265" y="66475"/>
                  </a:cubicBezTo>
                  <a:lnTo>
                    <a:pt x="15573" y="46274"/>
                  </a:lnTo>
                  <a:lnTo>
                    <a:pt x="1360" y="31764"/>
                  </a:lnTo>
                  <a:cubicBezTo>
                    <a:pt x="-480" y="29885"/>
                    <a:pt x="-449" y="26870"/>
                    <a:pt x="1430" y="25029"/>
                  </a:cubicBezTo>
                  <a:cubicBezTo>
                    <a:pt x="2143" y="24330"/>
                    <a:pt x="3059" y="23873"/>
                    <a:pt x="4046" y="23723"/>
                  </a:cubicBezTo>
                  <a:lnTo>
                    <a:pt x="23487" y="20765"/>
                  </a:lnTo>
                  <a:lnTo>
                    <a:pt x="31983" y="2734"/>
                  </a:lnTo>
                  <a:cubicBezTo>
                    <a:pt x="33104" y="354"/>
                    <a:pt x="35942" y="-666"/>
                    <a:pt x="38321" y="455"/>
                  </a:cubicBezTo>
                  <a:cubicBezTo>
                    <a:pt x="39322" y="927"/>
                    <a:pt x="40128" y="1733"/>
                    <a:pt x="40600" y="2734"/>
                  </a:cubicBezTo>
                  <a:lnTo>
                    <a:pt x="49096" y="20765"/>
                  </a:lnTo>
                  <a:lnTo>
                    <a:pt x="68537" y="23723"/>
                  </a:lnTo>
                  <a:cubicBezTo>
                    <a:pt x="71137" y="24119"/>
                    <a:pt x="72924" y="26548"/>
                    <a:pt x="72529" y="29148"/>
                  </a:cubicBezTo>
                  <a:cubicBezTo>
                    <a:pt x="72378" y="30135"/>
                    <a:pt x="71921" y="31051"/>
                    <a:pt x="71223" y="31764"/>
                  </a:cubicBezTo>
                  <a:lnTo>
                    <a:pt x="57010" y="46274"/>
                  </a:lnTo>
                  <a:lnTo>
                    <a:pt x="60318" y="66475"/>
                  </a:lnTo>
                  <a:cubicBezTo>
                    <a:pt x="60743" y="69070"/>
                    <a:pt x="58983" y="71519"/>
                    <a:pt x="56388" y="71944"/>
                  </a:cubicBezTo>
                  <a:cubicBezTo>
                    <a:pt x="55335" y="72117"/>
                    <a:pt x="54255" y="71931"/>
                    <a:pt x="53321" y="71416"/>
                  </a:cubicBezTo>
                  <a:lnTo>
                    <a:pt x="36291" y="6203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99" name="Google Shape;199;p19"/>
            <p:cNvSpPr/>
            <p:nvPr/>
          </p:nvSpPr>
          <p:spPr>
            <a:xfrm>
              <a:off x="6826098" y="2307262"/>
              <a:ext cx="72583" cy="72007"/>
            </a:xfrm>
            <a:custGeom>
              <a:avLst/>
              <a:gdLst/>
              <a:ahLst/>
              <a:cxnLst/>
              <a:rect l="l" t="t" r="r" b="b"/>
              <a:pathLst>
                <a:path w="72583" h="72007" extrusionOk="0">
                  <a:moveTo>
                    <a:pt x="36291" y="62039"/>
                  </a:moveTo>
                  <a:lnTo>
                    <a:pt x="19262" y="71416"/>
                  </a:lnTo>
                  <a:cubicBezTo>
                    <a:pt x="16958" y="72685"/>
                    <a:pt x="14061" y="71845"/>
                    <a:pt x="12793" y="69541"/>
                  </a:cubicBezTo>
                  <a:cubicBezTo>
                    <a:pt x="12278" y="68607"/>
                    <a:pt x="12092" y="67527"/>
                    <a:pt x="12265" y="66475"/>
                  </a:cubicBezTo>
                  <a:lnTo>
                    <a:pt x="15573" y="46274"/>
                  </a:lnTo>
                  <a:lnTo>
                    <a:pt x="1360" y="31764"/>
                  </a:lnTo>
                  <a:cubicBezTo>
                    <a:pt x="-480" y="29885"/>
                    <a:pt x="-449" y="26870"/>
                    <a:pt x="1430" y="25029"/>
                  </a:cubicBezTo>
                  <a:cubicBezTo>
                    <a:pt x="2143" y="24330"/>
                    <a:pt x="3059" y="23873"/>
                    <a:pt x="4046" y="23723"/>
                  </a:cubicBezTo>
                  <a:lnTo>
                    <a:pt x="23487" y="20765"/>
                  </a:lnTo>
                  <a:lnTo>
                    <a:pt x="31983" y="2734"/>
                  </a:lnTo>
                  <a:cubicBezTo>
                    <a:pt x="33104" y="354"/>
                    <a:pt x="35942" y="-666"/>
                    <a:pt x="38321" y="455"/>
                  </a:cubicBezTo>
                  <a:cubicBezTo>
                    <a:pt x="39322" y="927"/>
                    <a:pt x="40128" y="1733"/>
                    <a:pt x="40600" y="2734"/>
                  </a:cubicBezTo>
                  <a:lnTo>
                    <a:pt x="49096" y="20765"/>
                  </a:lnTo>
                  <a:lnTo>
                    <a:pt x="68537" y="23723"/>
                  </a:lnTo>
                  <a:cubicBezTo>
                    <a:pt x="71137" y="24119"/>
                    <a:pt x="72924" y="26548"/>
                    <a:pt x="72529" y="29148"/>
                  </a:cubicBezTo>
                  <a:cubicBezTo>
                    <a:pt x="72378" y="30135"/>
                    <a:pt x="71921" y="31051"/>
                    <a:pt x="71223" y="31764"/>
                  </a:cubicBezTo>
                  <a:lnTo>
                    <a:pt x="57010" y="46274"/>
                  </a:lnTo>
                  <a:lnTo>
                    <a:pt x="60318" y="66475"/>
                  </a:lnTo>
                  <a:cubicBezTo>
                    <a:pt x="60743" y="69070"/>
                    <a:pt x="58983" y="71519"/>
                    <a:pt x="56388" y="71944"/>
                  </a:cubicBezTo>
                  <a:cubicBezTo>
                    <a:pt x="55335" y="72117"/>
                    <a:pt x="54255" y="71931"/>
                    <a:pt x="53321" y="71416"/>
                  </a:cubicBezTo>
                  <a:lnTo>
                    <a:pt x="36291" y="6203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00" name="Google Shape;200;p19"/>
            <p:cNvSpPr/>
            <p:nvPr/>
          </p:nvSpPr>
          <p:spPr>
            <a:xfrm>
              <a:off x="6921348" y="2307262"/>
              <a:ext cx="72583" cy="72007"/>
            </a:xfrm>
            <a:custGeom>
              <a:avLst/>
              <a:gdLst/>
              <a:ahLst/>
              <a:cxnLst/>
              <a:rect l="l" t="t" r="r" b="b"/>
              <a:pathLst>
                <a:path w="72583" h="72007" extrusionOk="0">
                  <a:moveTo>
                    <a:pt x="36291" y="62039"/>
                  </a:moveTo>
                  <a:lnTo>
                    <a:pt x="19262" y="71416"/>
                  </a:lnTo>
                  <a:cubicBezTo>
                    <a:pt x="16958" y="72685"/>
                    <a:pt x="14061" y="71845"/>
                    <a:pt x="12793" y="69541"/>
                  </a:cubicBezTo>
                  <a:cubicBezTo>
                    <a:pt x="12278" y="68607"/>
                    <a:pt x="12092" y="67527"/>
                    <a:pt x="12265" y="66475"/>
                  </a:cubicBezTo>
                  <a:lnTo>
                    <a:pt x="15573" y="46274"/>
                  </a:lnTo>
                  <a:lnTo>
                    <a:pt x="1360" y="31764"/>
                  </a:lnTo>
                  <a:cubicBezTo>
                    <a:pt x="-480" y="29885"/>
                    <a:pt x="-449" y="26870"/>
                    <a:pt x="1430" y="25029"/>
                  </a:cubicBezTo>
                  <a:cubicBezTo>
                    <a:pt x="2143" y="24330"/>
                    <a:pt x="3059" y="23873"/>
                    <a:pt x="4046" y="23723"/>
                  </a:cubicBezTo>
                  <a:lnTo>
                    <a:pt x="23487" y="20765"/>
                  </a:lnTo>
                  <a:lnTo>
                    <a:pt x="31983" y="2734"/>
                  </a:lnTo>
                  <a:cubicBezTo>
                    <a:pt x="33104" y="354"/>
                    <a:pt x="35942" y="-666"/>
                    <a:pt x="38321" y="455"/>
                  </a:cubicBezTo>
                  <a:cubicBezTo>
                    <a:pt x="39322" y="927"/>
                    <a:pt x="40128" y="1733"/>
                    <a:pt x="40600" y="2734"/>
                  </a:cubicBezTo>
                  <a:lnTo>
                    <a:pt x="49096" y="20765"/>
                  </a:lnTo>
                  <a:lnTo>
                    <a:pt x="68537" y="23723"/>
                  </a:lnTo>
                  <a:cubicBezTo>
                    <a:pt x="71137" y="24119"/>
                    <a:pt x="72924" y="26548"/>
                    <a:pt x="72529" y="29148"/>
                  </a:cubicBezTo>
                  <a:cubicBezTo>
                    <a:pt x="72378" y="30135"/>
                    <a:pt x="71921" y="31051"/>
                    <a:pt x="71223" y="31764"/>
                  </a:cubicBezTo>
                  <a:lnTo>
                    <a:pt x="57010" y="46274"/>
                  </a:lnTo>
                  <a:lnTo>
                    <a:pt x="60318" y="66475"/>
                  </a:lnTo>
                  <a:cubicBezTo>
                    <a:pt x="60743" y="69070"/>
                    <a:pt x="58983" y="71519"/>
                    <a:pt x="56388" y="71944"/>
                  </a:cubicBezTo>
                  <a:cubicBezTo>
                    <a:pt x="55335" y="72117"/>
                    <a:pt x="54255" y="71931"/>
                    <a:pt x="53321" y="71416"/>
                  </a:cubicBezTo>
                  <a:lnTo>
                    <a:pt x="36291" y="6203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01" name="Google Shape;201;p19"/>
            <p:cNvSpPr/>
            <p:nvPr/>
          </p:nvSpPr>
          <p:spPr>
            <a:xfrm>
              <a:off x="7016598" y="2307262"/>
              <a:ext cx="72583" cy="72007"/>
            </a:xfrm>
            <a:custGeom>
              <a:avLst/>
              <a:gdLst/>
              <a:ahLst/>
              <a:cxnLst/>
              <a:rect l="l" t="t" r="r" b="b"/>
              <a:pathLst>
                <a:path w="72583" h="72007" extrusionOk="0">
                  <a:moveTo>
                    <a:pt x="36291" y="62039"/>
                  </a:moveTo>
                  <a:lnTo>
                    <a:pt x="19262" y="71416"/>
                  </a:lnTo>
                  <a:cubicBezTo>
                    <a:pt x="16958" y="72685"/>
                    <a:pt x="14061" y="71845"/>
                    <a:pt x="12793" y="69541"/>
                  </a:cubicBezTo>
                  <a:cubicBezTo>
                    <a:pt x="12278" y="68607"/>
                    <a:pt x="12092" y="67527"/>
                    <a:pt x="12265" y="66475"/>
                  </a:cubicBezTo>
                  <a:lnTo>
                    <a:pt x="15573" y="46274"/>
                  </a:lnTo>
                  <a:lnTo>
                    <a:pt x="1360" y="31764"/>
                  </a:lnTo>
                  <a:cubicBezTo>
                    <a:pt x="-480" y="29885"/>
                    <a:pt x="-449" y="26870"/>
                    <a:pt x="1430" y="25029"/>
                  </a:cubicBezTo>
                  <a:cubicBezTo>
                    <a:pt x="2143" y="24330"/>
                    <a:pt x="3059" y="23873"/>
                    <a:pt x="4046" y="23723"/>
                  </a:cubicBezTo>
                  <a:lnTo>
                    <a:pt x="23487" y="20765"/>
                  </a:lnTo>
                  <a:lnTo>
                    <a:pt x="31983" y="2734"/>
                  </a:lnTo>
                  <a:cubicBezTo>
                    <a:pt x="33104" y="354"/>
                    <a:pt x="35942" y="-666"/>
                    <a:pt x="38321" y="455"/>
                  </a:cubicBezTo>
                  <a:cubicBezTo>
                    <a:pt x="39322" y="927"/>
                    <a:pt x="40128" y="1733"/>
                    <a:pt x="40600" y="2734"/>
                  </a:cubicBezTo>
                  <a:lnTo>
                    <a:pt x="49096" y="20765"/>
                  </a:lnTo>
                  <a:lnTo>
                    <a:pt x="68537" y="23723"/>
                  </a:lnTo>
                  <a:cubicBezTo>
                    <a:pt x="71137" y="24119"/>
                    <a:pt x="72924" y="26548"/>
                    <a:pt x="72529" y="29148"/>
                  </a:cubicBezTo>
                  <a:cubicBezTo>
                    <a:pt x="72378" y="30135"/>
                    <a:pt x="71921" y="31051"/>
                    <a:pt x="71223" y="31764"/>
                  </a:cubicBezTo>
                  <a:lnTo>
                    <a:pt x="57010" y="46274"/>
                  </a:lnTo>
                  <a:lnTo>
                    <a:pt x="60318" y="66475"/>
                  </a:lnTo>
                  <a:cubicBezTo>
                    <a:pt x="60743" y="69070"/>
                    <a:pt x="58983" y="71519"/>
                    <a:pt x="56388" y="71944"/>
                  </a:cubicBezTo>
                  <a:cubicBezTo>
                    <a:pt x="55335" y="72117"/>
                    <a:pt x="54255" y="71931"/>
                    <a:pt x="53321" y="71416"/>
                  </a:cubicBezTo>
                  <a:lnTo>
                    <a:pt x="36291" y="6203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02" name="Google Shape;202;p19"/>
            <p:cNvSpPr/>
            <p:nvPr/>
          </p:nvSpPr>
          <p:spPr>
            <a:xfrm>
              <a:off x="7111848" y="2307262"/>
              <a:ext cx="72583" cy="72007"/>
            </a:xfrm>
            <a:custGeom>
              <a:avLst/>
              <a:gdLst/>
              <a:ahLst/>
              <a:cxnLst/>
              <a:rect l="l" t="t" r="r" b="b"/>
              <a:pathLst>
                <a:path w="72583" h="72007" extrusionOk="0">
                  <a:moveTo>
                    <a:pt x="36291" y="62039"/>
                  </a:moveTo>
                  <a:lnTo>
                    <a:pt x="19262" y="71416"/>
                  </a:lnTo>
                  <a:cubicBezTo>
                    <a:pt x="16958" y="72685"/>
                    <a:pt x="14061" y="71845"/>
                    <a:pt x="12793" y="69541"/>
                  </a:cubicBezTo>
                  <a:cubicBezTo>
                    <a:pt x="12278" y="68607"/>
                    <a:pt x="12092" y="67527"/>
                    <a:pt x="12265" y="66475"/>
                  </a:cubicBezTo>
                  <a:lnTo>
                    <a:pt x="15573" y="46274"/>
                  </a:lnTo>
                  <a:lnTo>
                    <a:pt x="1360" y="31764"/>
                  </a:lnTo>
                  <a:cubicBezTo>
                    <a:pt x="-480" y="29885"/>
                    <a:pt x="-449" y="26870"/>
                    <a:pt x="1430" y="25029"/>
                  </a:cubicBezTo>
                  <a:cubicBezTo>
                    <a:pt x="2143" y="24330"/>
                    <a:pt x="3059" y="23873"/>
                    <a:pt x="4046" y="23723"/>
                  </a:cubicBezTo>
                  <a:lnTo>
                    <a:pt x="23487" y="20765"/>
                  </a:lnTo>
                  <a:lnTo>
                    <a:pt x="31983" y="2734"/>
                  </a:lnTo>
                  <a:cubicBezTo>
                    <a:pt x="33104" y="354"/>
                    <a:pt x="35942" y="-666"/>
                    <a:pt x="38321" y="455"/>
                  </a:cubicBezTo>
                  <a:cubicBezTo>
                    <a:pt x="39322" y="927"/>
                    <a:pt x="40128" y="1733"/>
                    <a:pt x="40600" y="2734"/>
                  </a:cubicBezTo>
                  <a:lnTo>
                    <a:pt x="49096" y="20765"/>
                  </a:lnTo>
                  <a:lnTo>
                    <a:pt x="68537" y="23723"/>
                  </a:lnTo>
                  <a:cubicBezTo>
                    <a:pt x="71137" y="24119"/>
                    <a:pt x="72924" y="26548"/>
                    <a:pt x="72529" y="29148"/>
                  </a:cubicBezTo>
                  <a:cubicBezTo>
                    <a:pt x="72378" y="30135"/>
                    <a:pt x="71921" y="31051"/>
                    <a:pt x="71223" y="31764"/>
                  </a:cubicBezTo>
                  <a:lnTo>
                    <a:pt x="57010" y="46274"/>
                  </a:lnTo>
                  <a:lnTo>
                    <a:pt x="60318" y="66475"/>
                  </a:lnTo>
                  <a:cubicBezTo>
                    <a:pt x="60743" y="69070"/>
                    <a:pt x="58983" y="71519"/>
                    <a:pt x="56388" y="71944"/>
                  </a:cubicBezTo>
                  <a:cubicBezTo>
                    <a:pt x="55335" y="72117"/>
                    <a:pt x="54255" y="71931"/>
                    <a:pt x="53321" y="71416"/>
                  </a:cubicBezTo>
                  <a:lnTo>
                    <a:pt x="36291" y="6203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03" name="Google Shape;203;p19"/>
            <p:cNvSpPr/>
            <p:nvPr/>
          </p:nvSpPr>
          <p:spPr>
            <a:xfrm>
              <a:off x="6729040" y="2476135"/>
              <a:ext cx="447675" cy="28575"/>
            </a:xfrm>
            <a:custGeom>
              <a:avLst/>
              <a:gdLst/>
              <a:ahLst/>
              <a:cxnLst/>
              <a:rect l="l" t="t" r="r" b="b"/>
              <a:pathLst>
                <a:path w="447675" h="28575" extrusionOk="0">
                  <a:moveTo>
                    <a:pt x="0" y="0"/>
                  </a:moveTo>
                  <a:lnTo>
                    <a:pt x="447675" y="0"/>
                  </a:lnTo>
                  <a:lnTo>
                    <a:pt x="447675" y="28575"/>
                  </a:lnTo>
                  <a:lnTo>
                    <a:pt x="0" y="2857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04" name="Google Shape;204;p19"/>
            <p:cNvSpPr/>
            <p:nvPr/>
          </p:nvSpPr>
          <p:spPr>
            <a:xfrm>
              <a:off x="6729040" y="2580910"/>
              <a:ext cx="304800" cy="28575"/>
            </a:xfrm>
            <a:custGeom>
              <a:avLst/>
              <a:gdLst/>
              <a:ahLst/>
              <a:cxnLst/>
              <a:rect l="l" t="t" r="r" b="b"/>
              <a:pathLst>
                <a:path w="304800" h="28575" extrusionOk="0">
                  <a:moveTo>
                    <a:pt x="0" y="0"/>
                  </a:moveTo>
                  <a:lnTo>
                    <a:pt x="304800" y="0"/>
                  </a:lnTo>
                  <a:lnTo>
                    <a:pt x="304800" y="28575"/>
                  </a:lnTo>
                  <a:lnTo>
                    <a:pt x="0" y="2857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05" name="Google Shape;205;p19"/>
            <p:cNvSpPr/>
            <p:nvPr/>
          </p:nvSpPr>
          <p:spPr>
            <a:xfrm>
              <a:off x="6729040" y="2685685"/>
              <a:ext cx="209550" cy="28575"/>
            </a:xfrm>
            <a:custGeom>
              <a:avLst/>
              <a:gdLst/>
              <a:ahLst/>
              <a:cxnLst/>
              <a:rect l="l" t="t" r="r" b="b"/>
              <a:pathLst>
                <a:path w="209550" h="28575" extrusionOk="0">
                  <a:moveTo>
                    <a:pt x="0" y="0"/>
                  </a:moveTo>
                  <a:lnTo>
                    <a:pt x="209550" y="0"/>
                  </a:lnTo>
                  <a:lnTo>
                    <a:pt x="209550" y="28575"/>
                  </a:lnTo>
                  <a:lnTo>
                    <a:pt x="0" y="2857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06" name="Google Shape;206;p19"/>
            <p:cNvSpPr/>
            <p:nvPr/>
          </p:nvSpPr>
          <p:spPr>
            <a:xfrm>
              <a:off x="6729040" y="2790460"/>
              <a:ext cx="152400" cy="28575"/>
            </a:xfrm>
            <a:custGeom>
              <a:avLst/>
              <a:gdLst/>
              <a:ahLst/>
              <a:cxnLst/>
              <a:rect l="l" t="t" r="r" b="b"/>
              <a:pathLst>
                <a:path w="152400" h="28575" extrusionOk="0">
                  <a:moveTo>
                    <a:pt x="0" y="0"/>
                  </a:moveTo>
                  <a:lnTo>
                    <a:pt x="152400" y="0"/>
                  </a:lnTo>
                  <a:lnTo>
                    <a:pt x="152400" y="28575"/>
                  </a:lnTo>
                  <a:lnTo>
                    <a:pt x="0" y="2857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07" name="Google Shape;207;p19"/>
            <p:cNvSpPr/>
            <p:nvPr/>
          </p:nvSpPr>
          <p:spPr>
            <a:xfrm rot="-2700000">
              <a:off x="6938589" y="2514235"/>
              <a:ext cx="619125" cy="152400"/>
            </a:xfrm>
            <a:custGeom>
              <a:avLst/>
              <a:gdLst/>
              <a:ahLst/>
              <a:cxnLst/>
              <a:rect l="l" t="t" r="r" b="b"/>
              <a:pathLst>
                <a:path w="619125" h="152400" extrusionOk="0">
                  <a:moveTo>
                    <a:pt x="126787" y="123825"/>
                  </a:moveTo>
                  <a:lnTo>
                    <a:pt x="590550" y="123825"/>
                  </a:lnTo>
                  <a:lnTo>
                    <a:pt x="590550" y="28575"/>
                  </a:lnTo>
                  <a:lnTo>
                    <a:pt x="126787" y="28575"/>
                  </a:lnTo>
                  <a:lnTo>
                    <a:pt x="38100" y="76200"/>
                  </a:lnTo>
                  <a:lnTo>
                    <a:pt x="126787" y="123825"/>
                  </a:lnTo>
                  <a:close/>
                  <a:moveTo>
                    <a:pt x="120465" y="152400"/>
                  </a:moveTo>
                  <a:lnTo>
                    <a:pt x="9849" y="93239"/>
                  </a:lnTo>
                  <a:cubicBezTo>
                    <a:pt x="1051" y="88534"/>
                    <a:pt x="-2515" y="77091"/>
                    <a:pt x="1884" y="67681"/>
                  </a:cubicBezTo>
                  <a:cubicBezTo>
                    <a:pt x="3607" y="63994"/>
                    <a:pt x="6402" y="61005"/>
                    <a:pt x="9849" y="59161"/>
                  </a:cubicBezTo>
                  <a:lnTo>
                    <a:pt x="120465" y="0"/>
                  </a:lnTo>
                  <a:lnTo>
                    <a:pt x="601316" y="0"/>
                  </a:lnTo>
                  <a:cubicBezTo>
                    <a:pt x="611152" y="0"/>
                    <a:pt x="619125" y="8529"/>
                    <a:pt x="619125" y="19050"/>
                  </a:cubicBezTo>
                  <a:lnTo>
                    <a:pt x="619125" y="133350"/>
                  </a:lnTo>
                  <a:cubicBezTo>
                    <a:pt x="619125" y="143871"/>
                    <a:pt x="611152" y="152400"/>
                    <a:pt x="601316" y="152400"/>
                  </a:cubicBezTo>
                  <a:lnTo>
                    <a:pt x="120465" y="1524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grpSp>
        <p:nvGrpSpPr>
          <p:cNvPr id="208" name="Google Shape;208;p19"/>
          <p:cNvGrpSpPr/>
          <p:nvPr/>
        </p:nvGrpSpPr>
        <p:grpSpPr>
          <a:xfrm>
            <a:off x="443499" y="3967787"/>
            <a:ext cx="336847" cy="345669"/>
            <a:chOff x="8489974" y="1902334"/>
            <a:chExt cx="880746" cy="903812"/>
          </a:xfrm>
        </p:grpSpPr>
        <p:sp>
          <p:nvSpPr>
            <p:cNvPr id="209" name="Google Shape;209;p19"/>
            <p:cNvSpPr/>
            <p:nvPr/>
          </p:nvSpPr>
          <p:spPr>
            <a:xfrm>
              <a:off x="8489974" y="2546114"/>
              <a:ext cx="270540" cy="259080"/>
            </a:xfrm>
            <a:custGeom>
              <a:avLst/>
              <a:gdLst/>
              <a:ahLst/>
              <a:cxnLst/>
              <a:rect l="l" t="t" r="r" b="b"/>
              <a:pathLst>
                <a:path w="270540" h="259080" extrusionOk="0">
                  <a:moveTo>
                    <a:pt x="238616" y="74295"/>
                  </a:moveTo>
                  <a:lnTo>
                    <a:pt x="186229" y="69533"/>
                  </a:lnTo>
                  <a:lnTo>
                    <a:pt x="166227" y="20955"/>
                  </a:lnTo>
                  <a:cubicBezTo>
                    <a:pt x="161464" y="8573"/>
                    <a:pt x="149081" y="0"/>
                    <a:pt x="135747" y="0"/>
                  </a:cubicBezTo>
                  <a:cubicBezTo>
                    <a:pt x="122411" y="0"/>
                    <a:pt x="110029" y="7620"/>
                    <a:pt x="105266" y="20955"/>
                  </a:cubicBezTo>
                  <a:lnTo>
                    <a:pt x="85264" y="69533"/>
                  </a:lnTo>
                  <a:lnTo>
                    <a:pt x="30971" y="74295"/>
                  </a:lnTo>
                  <a:cubicBezTo>
                    <a:pt x="17636" y="75248"/>
                    <a:pt x="6206" y="84773"/>
                    <a:pt x="1444" y="97155"/>
                  </a:cubicBezTo>
                  <a:cubicBezTo>
                    <a:pt x="-2366" y="110490"/>
                    <a:pt x="1444" y="123825"/>
                    <a:pt x="11921" y="132398"/>
                  </a:cubicBezTo>
                  <a:lnTo>
                    <a:pt x="51926" y="166688"/>
                  </a:lnTo>
                  <a:lnTo>
                    <a:pt x="39544" y="218123"/>
                  </a:lnTo>
                  <a:cubicBezTo>
                    <a:pt x="36686" y="231458"/>
                    <a:pt x="41449" y="244793"/>
                    <a:pt x="52879" y="252413"/>
                  </a:cubicBezTo>
                  <a:cubicBezTo>
                    <a:pt x="63356" y="260033"/>
                    <a:pt x="78596" y="260985"/>
                    <a:pt x="90026" y="254318"/>
                  </a:cubicBezTo>
                  <a:lnTo>
                    <a:pt x="134794" y="226695"/>
                  </a:lnTo>
                  <a:lnTo>
                    <a:pt x="180514" y="254318"/>
                  </a:lnTo>
                  <a:cubicBezTo>
                    <a:pt x="186229" y="257175"/>
                    <a:pt x="191944" y="259080"/>
                    <a:pt x="197659" y="259080"/>
                  </a:cubicBezTo>
                  <a:cubicBezTo>
                    <a:pt x="204327" y="259080"/>
                    <a:pt x="210994" y="257175"/>
                    <a:pt x="217662" y="252413"/>
                  </a:cubicBezTo>
                  <a:cubicBezTo>
                    <a:pt x="228139" y="244793"/>
                    <a:pt x="233854" y="230505"/>
                    <a:pt x="230997" y="218123"/>
                  </a:cubicBezTo>
                  <a:lnTo>
                    <a:pt x="218614" y="166688"/>
                  </a:lnTo>
                  <a:lnTo>
                    <a:pt x="258619" y="132398"/>
                  </a:lnTo>
                  <a:cubicBezTo>
                    <a:pt x="269097" y="123825"/>
                    <a:pt x="272907" y="109538"/>
                    <a:pt x="269097" y="97155"/>
                  </a:cubicBezTo>
                  <a:cubicBezTo>
                    <a:pt x="264334" y="84773"/>
                    <a:pt x="252904" y="75248"/>
                    <a:pt x="238616" y="74295"/>
                  </a:cubicBezTo>
                  <a:close/>
                  <a:moveTo>
                    <a:pt x="190991" y="140018"/>
                  </a:moveTo>
                  <a:cubicBezTo>
                    <a:pt x="181466" y="148590"/>
                    <a:pt x="177656" y="160973"/>
                    <a:pt x="180514" y="173355"/>
                  </a:cubicBezTo>
                  <a:lnTo>
                    <a:pt x="190991" y="217170"/>
                  </a:lnTo>
                  <a:lnTo>
                    <a:pt x="151939" y="193358"/>
                  </a:lnTo>
                  <a:cubicBezTo>
                    <a:pt x="146224" y="190500"/>
                    <a:pt x="140509" y="188595"/>
                    <a:pt x="134794" y="188595"/>
                  </a:cubicBezTo>
                  <a:cubicBezTo>
                    <a:pt x="129079" y="188595"/>
                    <a:pt x="122411" y="190500"/>
                    <a:pt x="117649" y="193358"/>
                  </a:cubicBezTo>
                  <a:lnTo>
                    <a:pt x="78596" y="217170"/>
                  </a:lnTo>
                  <a:lnTo>
                    <a:pt x="89074" y="173355"/>
                  </a:lnTo>
                  <a:cubicBezTo>
                    <a:pt x="91931" y="160973"/>
                    <a:pt x="88121" y="148590"/>
                    <a:pt x="78596" y="140018"/>
                  </a:cubicBezTo>
                  <a:lnTo>
                    <a:pt x="44306" y="110490"/>
                  </a:lnTo>
                  <a:lnTo>
                    <a:pt x="89074" y="106680"/>
                  </a:lnTo>
                  <a:cubicBezTo>
                    <a:pt x="101456" y="105728"/>
                    <a:pt x="111934" y="98108"/>
                    <a:pt x="117649" y="86678"/>
                  </a:cubicBezTo>
                  <a:lnTo>
                    <a:pt x="134794" y="44768"/>
                  </a:lnTo>
                  <a:lnTo>
                    <a:pt x="151939" y="86678"/>
                  </a:lnTo>
                  <a:cubicBezTo>
                    <a:pt x="156702" y="98108"/>
                    <a:pt x="167179" y="105728"/>
                    <a:pt x="180514" y="106680"/>
                  </a:cubicBezTo>
                  <a:lnTo>
                    <a:pt x="225281" y="110490"/>
                  </a:lnTo>
                  <a:lnTo>
                    <a:pt x="190991" y="140018"/>
                  </a:lnTo>
                  <a:close/>
                  <a:moveTo>
                    <a:pt x="233854" y="103823"/>
                  </a:moveTo>
                  <a:lnTo>
                    <a:pt x="233854" y="103823"/>
                  </a:lnTo>
                  <a:cubicBezTo>
                    <a:pt x="233854" y="103823"/>
                    <a:pt x="233854" y="103823"/>
                    <a:pt x="233854" y="103823"/>
                  </a:cubicBezTo>
                  <a:cubicBezTo>
                    <a:pt x="233854" y="103823"/>
                    <a:pt x="233854" y="103823"/>
                    <a:pt x="233854" y="1038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10" name="Google Shape;210;p19"/>
            <p:cNvSpPr/>
            <p:nvPr/>
          </p:nvSpPr>
          <p:spPr>
            <a:xfrm>
              <a:off x="8795727" y="2546114"/>
              <a:ext cx="270540" cy="260032"/>
            </a:xfrm>
            <a:custGeom>
              <a:avLst/>
              <a:gdLst/>
              <a:ahLst/>
              <a:cxnLst/>
              <a:rect l="l" t="t" r="r" b="b"/>
              <a:pathLst>
                <a:path w="270540" h="260032" extrusionOk="0">
                  <a:moveTo>
                    <a:pt x="238617" y="74295"/>
                  </a:moveTo>
                  <a:lnTo>
                    <a:pt x="186229" y="69533"/>
                  </a:lnTo>
                  <a:lnTo>
                    <a:pt x="166226" y="20955"/>
                  </a:lnTo>
                  <a:cubicBezTo>
                    <a:pt x="161464" y="8573"/>
                    <a:pt x="149082" y="0"/>
                    <a:pt x="135746" y="0"/>
                  </a:cubicBezTo>
                  <a:cubicBezTo>
                    <a:pt x="122412" y="0"/>
                    <a:pt x="110029" y="7620"/>
                    <a:pt x="105267" y="20955"/>
                  </a:cubicBezTo>
                  <a:lnTo>
                    <a:pt x="85264" y="69533"/>
                  </a:lnTo>
                  <a:lnTo>
                    <a:pt x="30971" y="74295"/>
                  </a:lnTo>
                  <a:cubicBezTo>
                    <a:pt x="17637" y="75248"/>
                    <a:pt x="6206" y="84773"/>
                    <a:pt x="1444" y="97155"/>
                  </a:cubicBezTo>
                  <a:cubicBezTo>
                    <a:pt x="-2366" y="110490"/>
                    <a:pt x="1444" y="123825"/>
                    <a:pt x="11921" y="132398"/>
                  </a:cubicBezTo>
                  <a:lnTo>
                    <a:pt x="51926" y="166688"/>
                  </a:lnTo>
                  <a:lnTo>
                    <a:pt x="39544" y="219075"/>
                  </a:lnTo>
                  <a:cubicBezTo>
                    <a:pt x="36687" y="232410"/>
                    <a:pt x="41449" y="245745"/>
                    <a:pt x="52879" y="253365"/>
                  </a:cubicBezTo>
                  <a:cubicBezTo>
                    <a:pt x="63357" y="260985"/>
                    <a:pt x="78596" y="261938"/>
                    <a:pt x="90026" y="255270"/>
                  </a:cubicBezTo>
                  <a:lnTo>
                    <a:pt x="134794" y="227648"/>
                  </a:lnTo>
                  <a:lnTo>
                    <a:pt x="180514" y="255270"/>
                  </a:lnTo>
                  <a:cubicBezTo>
                    <a:pt x="186229" y="258128"/>
                    <a:pt x="191944" y="260033"/>
                    <a:pt x="197659" y="260033"/>
                  </a:cubicBezTo>
                  <a:cubicBezTo>
                    <a:pt x="204326" y="260033"/>
                    <a:pt x="210994" y="258128"/>
                    <a:pt x="217662" y="253365"/>
                  </a:cubicBezTo>
                  <a:cubicBezTo>
                    <a:pt x="228139" y="245745"/>
                    <a:pt x="233854" y="231458"/>
                    <a:pt x="230996" y="219075"/>
                  </a:cubicBezTo>
                  <a:lnTo>
                    <a:pt x="218614" y="167640"/>
                  </a:lnTo>
                  <a:lnTo>
                    <a:pt x="258619" y="133350"/>
                  </a:lnTo>
                  <a:cubicBezTo>
                    <a:pt x="269097" y="124778"/>
                    <a:pt x="272907" y="110490"/>
                    <a:pt x="269097" y="98108"/>
                  </a:cubicBezTo>
                  <a:cubicBezTo>
                    <a:pt x="263382" y="84773"/>
                    <a:pt x="251951" y="75248"/>
                    <a:pt x="238617" y="74295"/>
                  </a:cubicBezTo>
                  <a:close/>
                  <a:moveTo>
                    <a:pt x="190992" y="140018"/>
                  </a:moveTo>
                  <a:cubicBezTo>
                    <a:pt x="181467" y="148590"/>
                    <a:pt x="177657" y="160973"/>
                    <a:pt x="180514" y="173355"/>
                  </a:cubicBezTo>
                  <a:lnTo>
                    <a:pt x="190992" y="217170"/>
                  </a:lnTo>
                  <a:lnTo>
                    <a:pt x="151939" y="193358"/>
                  </a:lnTo>
                  <a:cubicBezTo>
                    <a:pt x="141462" y="186690"/>
                    <a:pt x="128126" y="186690"/>
                    <a:pt x="116696" y="193358"/>
                  </a:cubicBezTo>
                  <a:lnTo>
                    <a:pt x="78596" y="217170"/>
                  </a:lnTo>
                  <a:lnTo>
                    <a:pt x="89074" y="173355"/>
                  </a:lnTo>
                  <a:cubicBezTo>
                    <a:pt x="91932" y="160973"/>
                    <a:pt x="88121" y="148590"/>
                    <a:pt x="78596" y="140018"/>
                  </a:cubicBezTo>
                  <a:lnTo>
                    <a:pt x="44307" y="110490"/>
                  </a:lnTo>
                  <a:lnTo>
                    <a:pt x="89074" y="106680"/>
                  </a:lnTo>
                  <a:cubicBezTo>
                    <a:pt x="101457" y="105728"/>
                    <a:pt x="111934" y="98108"/>
                    <a:pt x="117649" y="86678"/>
                  </a:cubicBezTo>
                  <a:lnTo>
                    <a:pt x="134794" y="44768"/>
                  </a:lnTo>
                  <a:lnTo>
                    <a:pt x="151939" y="86678"/>
                  </a:lnTo>
                  <a:cubicBezTo>
                    <a:pt x="156701" y="98108"/>
                    <a:pt x="167179" y="105728"/>
                    <a:pt x="180514" y="106680"/>
                  </a:cubicBezTo>
                  <a:lnTo>
                    <a:pt x="225282" y="110490"/>
                  </a:lnTo>
                  <a:lnTo>
                    <a:pt x="190992" y="140018"/>
                  </a:lnTo>
                  <a:close/>
                  <a:moveTo>
                    <a:pt x="232901" y="103823"/>
                  </a:moveTo>
                  <a:lnTo>
                    <a:pt x="232901" y="103823"/>
                  </a:lnTo>
                  <a:cubicBezTo>
                    <a:pt x="232901" y="103823"/>
                    <a:pt x="232901" y="103823"/>
                    <a:pt x="232901" y="103823"/>
                  </a:cubicBezTo>
                  <a:cubicBezTo>
                    <a:pt x="232901" y="103823"/>
                    <a:pt x="232901" y="103823"/>
                    <a:pt x="232901" y="1038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11" name="Google Shape;211;p19"/>
            <p:cNvSpPr/>
            <p:nvPr/>
          </p:nvSpPr>
          <p:spPr>
            <a:xfrm>
              <a:off x="9101479" y="2546114"/>
              <a:ext cx="269241" cy="259080"/>
            </a:xfrm>
            <a:custGeom>
              <a:avLst/>
              <a:gdLst/>
              <a:ahLst/>
              <a:cxnLst/>
              <a:rect l="l" t="t" r="r" b="b"/>
              <a:pathLst>
                <a:path w="269241" h="259080" extrusionOk="0">
                  <a:moveTo>
                    <a:pt x="267192" y="97155"/>
                  </a:moveTo>
                  <a:cubicBezTo>
                    <a:pt x="263382" y="83820"/>
                    <a:pt x="251952" y="75248"/>
                    <a:pt x="237664" y="74295"/>
                  </a:cubicBezTo>
                  <a:lnTo>
                    <a:pt x="185277" y="69533"/>
                  </a:lnTo>
                  <a:lnTo>
                    <a:pt x="165274" y="20955"/>
                  </a:lnTo>
                  <a:cubicBezTo>
                    <a:pt x="160512" y="8573"/>
                    <a:pt x="148129" y="0"/>
                    <a:pt x="134794" y="0"/>
                  </a:cubicBezTo>
                  <a:cubicBezTo>
                    <a:pt x="121459" y="0"/>
                    <a:pt x="109077" y="7620"/>
                    <a:pt x="104314" y="20955"/>
                  </a:cubicBezTo>
                  <a:lnTo>
                    <a:pt x="84312" y="69533"/>
                  </a:lnTo>
                  <a:lnTo>
                    <a:pt x="30971" y="74295"/>
                  </a:lnTo>
                  <a:cubicBezTo>
                    <a:pt x="17637" y="75248"/>
                    <a:pt x="6206" y="84773"/>
                    <a:pt x="1444" y="97155"/>
                  </a:cubicBezTo>
                  <a:cubicBezTo>
                    <a:pt x="-2366" y="110490"/>
                    <a:pt x="1444" y="123825"/>
                    <a:pt x="11921" y="132398"/>
                  </a:cubicBezTo>
                  <a:lnTo>
                    <a:pt x="51927" y="166688"/>
                  </a:lnTo>
                  <a:lnTo>
                    <a:pt x="39544" y="218123"/>
                  </a:lnTo>
                  <a:cubicBezTo>
                    <a:pt x="36687" y="231458"/>
                    <a:pt x="41449" y="244793"/>
                    <a:pt x="52879" y="252413"/>
                  </a:cubicBezTo>
                  <a:cubicBezTo>
                    <a:pt x="63357" y="260033"/>
                    <a:pt x="78596" y="260985"/>
                    <a:pt x="90027" y="254318"/>
                  </a:cubicBezTo>
                  <a:lnTo>
                    <a:pt x="134794" y="226695"/>
                  </a:lnTo>
                  <a:lnTo>
                    <a:pt x="180514" y="254318"/>
                  </a:lnTo>
                  <a:cubicBezTo>
                    <a:pt x="186229" y="257175"/>
                    <a:pt x="191944" y="259080"/>
                    <a:pt x="197659" y="259080"/>
                  </a:cubicBezTo>
                  <a:cubicBezTo>
                    <a:pt x="204327" y="259080"/>
                    <a:pt x="210994" y="257175"/>
                    <a:pt x="217662" y="252413"/>
                  </a:cubicBezTo>
                  <a:cubicBezTo>
                    <a:pt x="228139" y="244793"/>
                    <a:pt x="233854" y="230505"/>
                    <a:pt x="230996" y="218123"/>
                  </a:cubicBezTo>
                  <a:lnTo>
                    <a:pt x="218614" y="166688"/>
                  </a:lnTo>
                  <a:lnTo>
                    <a:pt x="258619" y="132398"/>
                  </a:lnTo>
                  <a:cubicBezTo>
                    <a:pt x="268144" y="123825"/>
                    <a:pt x="271954" y="110490"/>
                    <a:pt x="267192" y="97155"/>
                  </a:cubicBezTo>
                  <a:close/>
                  <a:moveTo>
                    <a:pt x="190992" y="140018"/>
                  </a:moveTo>
                  <a:cubicBezTo>
                    <a:pt x="181467" y="148590"/>
                    <a:pt x="177657" y="160973"/>
                    <a:pt x="180514" y="173355"/>
                  </a:cubicBezTo>
                  <a:lnTo>
                    <a:pt x="190992" y="217170"/>
                  </a:lnTo>
                  <a:lnTo>
                    <a:pt x="151939" y="193358"/>
                  </a:lnTo>
                  <a:cubicBezTo>
                    <a:pt x="141462" y="186690"/>
                    <a:pt x="128127" y="186690"/>
                    <a:pt x="117649" y="193358"/>
                  </a:cubicBezTo>
                  <a:lnTo>
                    <a:pt x="78596" y="217170"/>
                  </a:lnTo>
                  <a:lnTo>
                    <a:pt x="89074" y="173355"/>
                  </a:lnTo>
                  <a:cubicBezTo>
                    <a:pt x="91932" y="160973"/>
                    <a:pt x="88121" y="148590"/>
                    <a:pt x="78596" y="140018"/>
                  </a:cubicBezTo>
                  <a:lnTo>
                    <a:pt x="44307" y="110490"/>
                  </a:lnTo>
                  <a:lnTo>
                    <a:pt x="89074" y="106680"/>
                  </a:lnTo>
                  <a:cubicBezTo>
                    <a:pt x="101457" y="105728"/>
                    <a:pt x="111934" y="98108"/>
                    <a:pt x="117649" y="86678"/>
                  </a:cubicBezTo>
                  <a:lnTo>
                    <a:pt x="134794" y="44768"/>
                  </a:lnTo>
                  <a:lnTo>
                    <a:pt x="151939" y="86678"/>
                  </a:lnTo>
                  <a:cubicBezTo>
                    <a:pt x="156702" y="98108"/>
                    <a:pt x="167179" y="105728"/>
                    <a:pt x="180514" y="106680"/>
                  </a:cubicBezTo>
                  <a:lnTo>
                    <a:pt x="225282" y="110490"/>
                  </a:lnTo>
                  <a:lnTo>
                    <a:pt x="190992" y="140018"/>
                  </a:lnTo>
                  <a:close/>
                  <a:moveTo>
                    <a:pt x="232902" y="103823"/>
                  </a:moveTo>
                  <a:lnTo>
                    <a:pt x="232902" y="103823"/>
                  </a:lnTo>
                  <a:cubicBezTo>
                    <a:pt x="232902" y="103823"/>
                    <a:pt x="232902" y="103823"/>
                    <a:pt x="232902" y="103823"/>
                  </a:cubicBezTo>
                  <a:cubicBezTo>
                    <a:pt x="232902" y="103823"/>
                    <a:pt x="232902" y="103823"/>
                    <a:pt x="232902" y="1038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12" name="Google Shape;212;p19"/>
            <p:cNvSpPr/>
            <p:nvPr/>
          </p:nvSpPr>
          <p:spPr>
            <a:xfrm>
              <a:off x="8622863" y="1902334"/>
              <a:ext cx="613261" cy="604727"/>
            </a:xfrm>
            <a:custGeom>
              <a:avLst/>
              <a:gdLst/>
              <a:ahLst/>
              <a:cxnLst/>
              <a:rect l="l" t="t" r="r" b="b"/>
              <a:pathLst>
                <a:path w="613261" h="604727" extrusionOk="0">
                  <a:moveTo>
                    <a:pt x="41910" y="556150"/>
                  </a:moveTo>
                  <a:lnTo>
                    <a:pt x="181927" y="556150"/>
                  </a:lnTo>
                  <a:cubicBezTo>
                    <a:pt x="189547" y="558055"/>
                    <a:pt x="197168" y="561865"/>
                    <a:pt x="207645" y="567580"/>
                  </a:cubicBezTo>
                  <a:cubicBezTo>
                    <a:pt x="236220" y="581868"/>
                    <a:pt x="279083" y="604728"/>
                    <a:pt x="368618" y="604728"/>
                  </a:cubicBezTo>
                  <a:lnTo>
                    <a:pt x="527685" y="604728"/>
                  </a:lnTo>
                  <a:cubicBezTo>
                    <a:pt x="560070" y="604728"/>
                    <a:pt x="587693" y="581868"/>
                    <a:pt x="592455" y="552340"/>
                  </a:cubicBezTo>
                  <a:cubicBezTo>
                    <a:pt x="595312" y="534243"/>
                    <a:pt x="590550" y="515193"/>
                    <a:pt x="578168" y="500905"/>
                  </a:cubicBezTo>
                  <a:cubicBezTo>
                    <a:pt x="578168" y="500905"/>
                    <a:pt x="578168" y="500905"/>
                    <a:pt x="578168" y="500905"/>
                  </a:cubicBezTo>
                  <a:cubicBezTo>
                    <a:pt x="589598" y="491380"/>
                    <a:pt x="597218" y="478998"/>
                    <a:pt x="599123" y="463758"/>
                  </a:cubicBezTo>
                  <a:cubicBezTo>
                    <a:pt x="601980" y="445660"/>
                    <a:pt x="597218" y="426610"/>
                    <a:pt x="584835" y="412323"/>
                  </a:cubicBezTo>
                  <a:cubicBezTo>
                    <a:pt x="584835" y="412323"/>
                    <a:pt x="584835" y="412323"/>
                    <a:pt x="584835" y="412323"/>
                  </a:cubicBezTo>
                  <a:cubicBezTo>
                    <a:pt x="596265" y="402798"/>
                    <a:pt x="603885" y="390415"/>
                    <a:pt x="605790" y="375175"/>
                  </a:cubicBezTo>
                  <a:cubicBezTo>
                    <a:pt x="608648" y="357078"/>
                    <a:pt x="603885" y="338028"/>
                    <a:pt x="591503" y="323740"/>
                  </a:cubicBezTo>
                  <a:cubicBezTo>
                    <a:pt x="591503" y="323740"/>
                    <a:pt x="591503" y="323740"/>
                    <a:pt x="591503" y="323740"/>
                  </a:cubicBezTo>
                  <a:cubicBezTo>
                    <a:pt x="602933" y="314215"/>
                    <a:pt x="610553" y="301833"/>
                    <a:pt x="612458" y="286593"/>
                  </a:cubicBezTo>
                  <a:cubicBezTo>
                    <a:pt x="615315" y="268495"/>
                    <a:pt x="610553" y="249445"/>
                    <a:pt x="598170" y="235158"/>
                  </a:cubicBezTo>
                  <a:cubicBezTo>
                    <a:pt x="585787" y="220870"/>
                    <a:pt x="568643" y="212298"/>
                    <a:pt x="549593" y="212298"/>
                  </a:cubicBezTo>
                  <a:lnTo>
                    <a:pt x="416243" y="212298"/>
                  </a:lnTo>
                  <a:cubicBezTo>
                    <a:pt x="420053" y="190390"/>
                    <a:pt x="423863" y="173245"/>
                    <a:pt x="428625" y="157053"/>
                  </a:cubicBezTo>
                  <a:cubicBezTo>
                    <a:pt x="434340" y="133240"/>
                    <a:pt x="440055" y="110380"/>
                    <a:pt x="443865" y="73233"/>
                  </a:cubicBezTo>
                  <a:cubicBezTo>
                    <a:pt x="447675" y="30370"/>
                    <a:pt x="418147" y="5605"/>
                    <a:pt x="389572" y="843"/>
                  </a:cubicBezTo>
                  <a:cubicBezTo>
                    <a:pt x="358140" y="-3920"/>
                    <a:pt x="322897" y="11320"/>
                    <a:pt x="313372" y="51325"/>
                  </a:cubicBezTo>
                  <a:cubicBezTo>
                    <a:pt x="291465" y="150385"/>
                    <a:pt x="206693" y="218013"/>
                    <a:pt x="181927" y="237063"/>
                  </a:cubicBezTo>
                  <a:cubicBezTo>
                    <a:pt x="180975" y="238015"/>
                    <a:pt x="180022" y="238968"/>
                    <a:pt x="178118" y="239920"/>
                  </a:cubicBezTo>
                  <a:lnTo>
                    <a:pt x="41910" y="239920"/>
                  </a:lnTo>
                  <a:cubicBezTo>
                    <a:pt x="19050" y="239920"/>
                    <a:pt x="0" y="258970"/>
                    <a:pt x="0" y="281830"/>
                  </a:cubicBezTo>
                  <a:lnTo>
                    <a:pt x="0" y="516145"/>
                  </a:lnTo>
                  <a:cubicBezTo>
                    <a:pt x="0" y="537100"/>
                    <a:pt x="19050" y="556150"/>
                    <a:pt x="41910" y="556150"/>
                  </a:cubicBezTo>
                  <a:close/>
                  <a:moveTo>
                    <a:pt x="203835" y="268495"/>
                  </a:moveTo>
                  <a:cubicBezTo>
                    <a:pt x="204788" y="268495"/>
                    <a:pt x="204788" y="267543"/>
                    <a:pt x="205740" y="267543"/>
                  </a:cubicBezTo>
                  <a:cubicBezTo>
                    <a:pt x="233363" y="247540"/>
                    <a:pt x="327660" y="172293"/>
                    <a:pt x="352425" y="59898"/>
                  </a:cubicBezTo>
                  <a:cubicBezTo>
                    <a:pt x="357188" y="38943"/>
                    <a:pt x="375285" y="37038"/>
                    <a:pt x="384810" y="37990"/>
                  </a:cubicBezTo>
                  <a:cubicBezTo>
                    <a:pt x="397193" y="39895"/>
                    <a:pt x="409575" y="49420"/>
                    <a:pt x="407670" y="68470"/>
                  </a:cubicBezTo>
                  <a:cubicBezTo>
                    <a:pt x="403860" y="102760"/>
                    <a:pt x="399097" y="124668"/>
                    <a:pt x="393383" y="146575"/>
                  </a:cubicBezTo>
                  <a:cubicBezTo>
                    <a:pt x="388620" y="165625"/>
                    <a:pt x="383858" y="184675"/>
                    <a:pt x="380047" y="212298"/>
                  </a:cubicBezTo>
                  <a:cubicBezTo>
                    <a:pt x="378143" y="221823"/>
                    <a:pt x="381000" y="231348"/>
                    <a:pt x="387668" y="238015"/>
                  </a:cubicBezTo>
                  <a:cubicBezTo>
                    <a:pt x="393383" y="244683"/>
                    <a:pt x="402908" y="249445"/>
                    <a:pt x="412433" y="249445"/>
                  </a:cubicBezTo>
                  <a:lnTo>
                    <a:pt x="553403" y="249445"/>
                  </a:lnTo>
                  <a:cubicBezTo>
                    <a:pt x="561023" y="249445"/>
                    <a:pt x="567690" y="252303"/>
                    <a:pt x="572453" y="258018"/>
                  </a:cubicBezTo>
                  <a:cubicBezTo>
                    <a:pt x="577215" y="263733"/>
                    <a:pt x="579120" y="271353"/>
                    <a:pt x="578168" y="278973"/>
                  </a:cubicBezTo>
                  <a:cubicBezTo>
                    <a:pt x="576262" y="290403"/>
                    <a:pt x="563880" y="299928"/>
                    <a:pt x="550545" y="299928"/>
                  </a:cubicBezTo>
                  <a:lnTo>
                    <a:pt x="529590" y="299928"/>
                  </a:lnTo>
                  <a:cubicBezTo>
                    <a:pt x="519112" y="299928"/>
                    <a:pt x="510540" y="308500"/>
                    <a:pt x="510540" y="318978"/>
                  </a:cubicBezTo>
                  <a:cubicBezTo>
                    <a:pt x="510540" y="329455"/>
                    <a:pt x="519112" y="338028"/>
                    <a:pt x="529590" y="338028"/>
                  </a:cubicBezTo>
                  <a:lnTo>
                    <a:pt x="545783" y="338028"/>
                  </a:lnTo>
                  <a:cubicBezTo>
                    <a:pt x="553403" y="338028"/>
                    <a:pt x="560070" y="340885"/>
                    <a:pt x="564833" y="347553"/>
                  </a:cubicBezTo>
                  <a:cubicBezTo>
                    <a:pt x="569595" y="353268"/>
                    <a:pt x="571500" y="360888"/>
                    <a:pt x="570548" y="368508"/>
                  </a:cubicBezTo>
                  <a:cubicBezTo>
                    <a:pt x="568643" y="379938"/>
                    <a:pt x="556260" y="389463"/>
                    <a:pt x="542925" y="389463"/>
                  </a:cubicBezTo>
                  <a:lnTo>
                    <a:pt x="521970" y="389463"/>
                  </a:lnTo>
                  <a:cubicBezTo>
                    <a:pt x="511493" y="389463"/>
                    <a:pt x="502920" y="398035"/>
                    <a:pt x="502920" y="408513"/>
                  </a:cubicBezTo>
                  <a:cubicBezTo>
                    <a:pt x="502920" y="418990"/>
                    <a:pt x="511493" y="427563"/>
                    <a:pt x="521970" y="427563"/>
                  </a:cubicBezTo>
                  <a:lnTo>
                    <a:pt x="538162" y="427563"/>
                  </a:lnTo>
                  <a:cubicBezTo>
                    <a:pt x="545783" y="427563"/>
                    <a:pt x="552450" y="430420"/>
                    <a:pt x="557212" y="437088"/>
                  </a:cubicBezTo>
                  <a:cubicBezTo>
                    <a:pt x="561975" y="442803"/>
                    <a:pt x="563880" y="450423"/>
                    <a:pt x="562928" y="458043"/>
                  </a:cubicBezTo>
                  <a:cubicBezTo>
                    <a:pt x="561023" y="469473"/>
                    <a:pt x="548640" y="478998"/>
                    <a:pt x="535305" y="478998"/>
                  </a:cubicBezTo>
                  <a:lnTo>
                    <a:pt x="514350" y="478998"/>
                  </a:lnTo>
                  <a:cubicBezTo>
                    <a:pt x="503872" y="478998"/>
                    <a:pt x="495300" y="487570"/>
                    <a:pt x="495300" y="498048"/>
                  </a:cubicBezTo>
                  <a:cubicBezTo>
                    <a:pt x="495300" y="508525"/>
                    <a:pt x="503872" y="517098"/>
                    <a:pt x="514350" y="517098"/>
                  </a:cubicBezTo>
                  <a:lnTo>
                    <a:pt x="530543" y="517098"/>
                  </a:lnTo>
                  <a:cubicBezTo>
                    <a:pt x="538162" y="517098"/>
                    <a:pt x="544830" y="519955"/>
                    <a:pt x="549593" y="526623"/>
                  </a:cubicBezTo>
                  <a:cubicBezTo>
                    <a:pt x="554355" y="532338"/>
                    <a:pt x="556260" y="539958"/>
                    <a:pt x="555308" y="547578"/>
                  </a:cubicBezTo>
                  <a:cubicBezTo>
                    <a:pt x="553403" y="559960"/>
                    <a:pt x="541020" y="568533"/>
                    <a:pt x="527685" y="568533"/>
                  </a:cubicBezTo>
                  <a:lnTo>
                    <a:pt x="368618" y="568533"/>
                  </a:lnTo>
                  <a:cubicBezTo>
                    <a:pt x="287655" y="568533"/>
                    <a:pt x="251460" y="549483"/>
                    <a:pt x="224790" y="536148"/>
                  </a:cubicBezTo>
                  <a:cubicBezTo>
                    <a:pt x="218122" y="532338"/>
                    <a:pt x="210502" y="528528"/>
                    <a:pt x="203835" y="525670"/>
                  </a:cubicBezTo>
                  <a:lnTo>
                    <a:pt x="203835" y="268495"/>
                  </a:lnTo>
                  <a:close/>
                  <a:moveTo>
                    <a:pt x="38100" y="279925"/>
                  </a:moveTo>
                  <a:cubicBezTo>
                    <a:pt x="38100" y="278020"/>
                    <a:pt x="40005" y="276115"/>
                    <a:pt x="41910" y="276115"/>
                  </a:cubicBezTo>
                  <a:lnTo>
                    <a:pt x="165735" y="276115"/>
                  </a:lnTo>
                  <a:lnTo>
                    <a:pt x="165735" y="518050"/>
                  </a:lnTo>
                  <a:lnTo>
                    <a:pt x="41910" y="518050"/>
                  </a:lnTo>
                  <a:cubicBezTo>
                    <a:pt x="40005" y="518050"/>
                    <a:pt x="38100" y="516145"/>
                    <a:pt x="38100" y="514240"/>
                  </a:cubicBezTo>
                  <a:lnTo>
                    <a:pt x="38100" y="27992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13" name="Google Shape;213;p19"/>
            <p:cNvSpPr/>
            <p:nvPr/>
          </p:nvSpPr>
          <p:spPr>
            <a:xfrm>
              <a:off x="8695253" y="2327040"/>
              <a:ext cx="59055" cy="59055"/>
            </a:xfrm>
            <a:custGeom>
              <a:avLst/>
              <a:gdLst/>
              <a:ahLst/>
              <a:cxnLst/>
              <a:rect l="l" t="t" r="r" b="b"/>
              <a:pathLst>
                <a:path w="59055" h="59055" extrusionOk="0">
                  <a:moveTo>
                    <a:pt x="59055" y="29527"/>
                  </a:moveTo>
                  <a:cubicBezTo>
                    <a:pt x="59055" y="45835"/>
                    <a:pt x="45835" y="59055"/>
                    <a:pt x="29527" y="59055"/>
                  </a:cubicBezTo>
                  <a:cubicBezTo>
                    <a:pt x="13220" y="59055"/>
                    <a:pt x="0" y="45835"/>
                    <a:pt x="0" y="29527"/>
                  </a:cubicBezTo>
                  <a:cubicBezTo>
                    <a:pt x="0" y="13220"/>
                    <a:pt x="13220" y="0"/>
                    <a:pt x="29527" y="0"/>
                  </a:cubicBezTo>
                  <a:cubicBezTo>
                    <a:pt x="45835" y="0"/>
                    <a:pt x="59055" y="13220"/>
                    <a:pt x="59055" y="295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spTree>
    <p:extLst>
      <p:ext uri="{BB962C8B-B14F-4D97-AF65-F5344CB8AC3E}">
        <p14:creationId xmlns:p14="http://schemas.microsoft.com/office/powerpoint/2010/main" val="190078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7"/>
          <p:cNvSpPr txBox="1"/>
          <p:nvPr/>
        </p:nvSpPr>
        <p:spPr>
          <a:xfrm>
            <a:off x="378300" y="1108075"/>
            <a:ext cx="8472600" cy="224700"/>
          </a:xfrm>
          <a:prstGeom prst="rect">
            <a:avLst/>
          </a:prstGeom>
          <a:solidFill>
            <a:srgbClr val="F2F2F2"/>
          </a:solidFill>
          <a:ln>
            <a:noFill/>
          </a:ln>
        </p:spPr>
        <p:txBody>
          <a:bodyPr spcFirstLastPara="1" wrap="square" lIns="90000" tIns="36000" rIns="90000" bIns="36000" anchor="ctr" anchorCtr="0">
            <a:noAutofit/>
          </a:bodyPr>
          <a:lstStyle/>
          <a:p>
            <a:pPr marL="0" marR="0" lvl="0" indent="0" algn="l" rtl="0">
              <a:lnSpc>
                <a:spcPct val="100000"/>
              </a:lnSpc>
              <a:spcBef>
                <a:spcPts val="0"/>
              </a:spcBef>
              <a:spcAft>
                <a:spcPts val="0"/>
              </a:spcAft>
              <a:buClr>
                <a:schemeClr val="dk1"/>
              </a:buClr>
              <a:buSzPts val="2394"/>
              <a:buFont typeface="Gill Sans"/>
              <a:buNone/>
            </a:pPr>
            <a:r>
              <a:rPr lang="en-US" sz="1400" i="1">
                <a:solidFill>
                  <a:schemeClr val="dk1"/>
                </a:solidFill>
                <a:latin typeface="Arial"/>
                <a:ea typeface="Arial"/>
                <a:cs typeface="Arial"/>
                <a:sym typeface="Arial"/>
              </a:rPr>
              <a:t>Visit the Milestones section of the ACGME website to review available resources and tools</a:t>
            </a:r>
            <a:endParaRPr/>
          </a:p>
        </p:txBody>
      </p:sp>
      <p:sp>
        <p:nvSpPr>
          <p:cNvPr id="404" name="Google Shape;404;p37"/>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405" name="Google Shape;405;p37"/>
          <p:cNvSpPr txBox="1">
            <a:spLocks noGrp="1"/>
          </p:cNvSpPr>
          <p:nvPr>
            <p:ph type="title"/>
          </p:nvPr>
        </p:nvSpPr>
        <p:spPr>
          <a:xfrm>
            <a:off x="378299" y="499468"/>
            <a:ext cx="8472510" cy="538609"/>
          </a:xfrm>
          <a:prstGeom prst="rect">
            <a:avLst/>
          </a:prstGeom>
          <a:noFill/>
          <a:ln>
            <a:noFill/>
          </a:ln>
        </p:spPr>
        <p:txBody>
          <a:bodyPr spcFirstLastPara="1" wrap="square" lIns="0" tIns="0" rIns="0" bIns="45700" anchor="b" anchorCtr="0">
            <a:noAutofit/>
          </a:bodyPr>
          <a:lstStyle/>
          <a:p>
            <a:pPr marL="0" lvl="0" indent="0" algn="ctr" rtl="0">
              <a:spcBef>
                <a:spcPts val="0"/>
              </a:spcBef>
              <a:spcAft>
                <a:spcPts val="0"/>
              </a:spcAft>
              <a:buNone/>
            </a:pPr>
            <a:r>
              <a:rPr lang="en-US" dirty="0"/>
              <a:t>Other Resources</a:t>
            </a:r>
            <a:endParaRPr dirty="0"/>
          </a:p>
        </p:txBody>
      </p:sp>
      <p:graphicFrame>
        <p:nvGraphicFramePr>
          <p:cNvPr id="406" name="Google Shape;406;p37"/>
          <p:cNvGraphicFramePr/>
          <p:nvPr/>
        </p:nvGraphicFramePr>
        <p:xfrm>
          <a:off x="378299" y="1495083"/>
          <a:ext cx="8472500" cy="2827430"/>
        </p:xfrm>
        <a:graphic>
          <a:graphicData uri="http://schemas.openxmlformats.org/drawingml/2006/table">
            <a:tbl>
              <a:tblPr firstCol="1" bandRow="1">
                <a:noFill/>
                <a:tableStyleId>{C87A0204-92F8-4B7F-9C15-DFA8E3755D07}</a:tableStyleId>
              </a:tblPr>
              <a:tblGrid>
                <a:gridCol w="1958500">
                  <a:extLst>
                    <a:ext uri="{9D8B030D-6E8A-4147-A177-3AD203B41FA5}">
                      <a16:colId xmlns:a16="http://schemas.microsoft.com/office/drawing/2014/main" val="20000"/>
                    </a:ext>
                  </a:extLst>
                </a:gridCol>
                <a:gridCol w="6514000">
                  <a:extLst>
                    <a:ext uri="{9D8B030D-6E8A-4147-A177-3AD203B41FA5}">
                      <a16:colId xmlns:a16="http://schemas.microsoft.com/office/drawing/2014/main" val="20001"/>
                    </a:ext>
                  </a:extLst>
                </a:gridCol>
              </a:tblGrid>
              <a:tr h="1060850">
                <a:tc>
                  <a:txBody>
                    <a:bodyPr/>
                    <a:lstStyle/>
                    <a:p>
                      <a:pPr marL="0" marR="0" lvl="0" indent="0" algn="l" rtl="0">
                        <a:spcBef>
                          <a:spcPts val="0"/>
                        </a:spcBef>
                        <a:spcAft>
                          <a:spcPts val="0"/>
                        </a:spcAft>
                        <a:buNone/>
                      </a:pPr>
                      <a:r>
                        <a:rPr lang="en-US" sz="1400" b="1"/>
                        <a:t>Milestones Guidebook</a:t>
                      </a:r>
                      <a:endParaRPr/>
                    </a:p>
                  </a:txBody>
                  <a:tcPr marL="68575" marR="68575" marT="34300" marB="34300" anchor="ctr"/>
                </a:tc>
                <a:tc>
                  <a:txBody>
                    <a:bodyPr/>
                    <a:lstStyle/>
                    <a:p>
                      <a:pPr marL="285750" marR="0" lvl="0" indent="-285750" algn="l" rtl="0">
                        <a:spcBef>
                          <a:spcPts val="0"/>
                        </a:spcBef>
                        <a:spcAft>
                          <a:spcPts val="0"/>
                        </a:spcAft>
                        <a:buClr>
                          <a:schemeClr val="dk1"/>
                        </a:buClr>
                        <a:buSzPts val="1400"/>
                        <a:buFont typeface="Arial"/>
                        <a:buChar char="•"/>
                      </a:pPr>
                      <a:r>
                        <a:rPr lang="en-US" sz="1400" b="0">
                          <a:solidFill>
                            <a:schemeClr val="dk1"/>
                          </a:solidFill>
                        </a:rPr>
                        <a:t>Written to aid understanding of milestones</a:t>
                      </a:r>
                      <a:endParaRPr/>
                    </a:p>
                    <a:p>
                      <a:pPr marL="285750" marR="0" lvl="0" indent="-285750" algn="l" rtl="0">
                        <a:spcBef>
                          <a:spcPts val="400"/>
                        </a:spcBef>
                        <a:spcAft>
                          <a:spcPts val="0"/>
                        </a:spcAft>
                        <a:buClr>
                          <a:schemeClr val="dk1"/>
                        </a:buClr>
                        <a:buSzPts val="1400"/>
                        <a:buFont typeface="Arial"/>
                        <a:buChar char="•"/>
                      </a:pPr>
                      <a:r>
                        <a:rPr lang="en-US" sz="1400" b="0">
                          <a:solidFill>
                            <a:schemeClr val="dk1"/>
                          </a:solidFill>
                        </a:rPr>
                        <a:t>How and why the Milestones were created</a:t>
                      </a:r>
                      <a:endParaRPr/>
                    </a:p>
                    <a:p>
                      <a:pPr marL="285750" marR="0" lvl="0" indent="-285750" algn="l" rtl="0">
                        <a:spcBef>
                          <a:spcPts val="400"/>
                        </a:spcBef>
                        <a:spcAft>
                          <a:spcPts val="0"/>
                        </a:spcAft>
                        <a:buClr>
                          <a:schemeClr val="dk1"/>
                        </a:buClr>
                        <a:buSzPts val="1400"/>
                        <a:buFont typeface="Arial"/>
                        <a:buChar char="•"/>
                      </a:pPr>
                      <a:r>
                        <a:rPr lang="en-US"/>
                        <a:t>T</a:t>
                      </a:r>
                      <a:r>
                        <a:rPr lang="en-US" sz="1400" b="0">
                          <a:solidFill>
                            <a:schemeClr val="dk1"/>
                          </a:solidFill>
                        </a:rPr>
                        <a:t>ips for implementation</a:t>
                      </a:r>
                      <a:endParaRPr/>
                    </a:p>
                    <a:p>
                      <a:pPr marL="285750" marR="0" lvl="0" indent="-285750" algn="l" rtl="0">
                        <a:spcBef>
                          <a:spcPts val="400"/>
                        </a:spcBef>
                        <a:spcAft>
                          <a:spcPts val="0"/>
                        </a:spcAft>
                        <a:buClr>
                          <a:schemeClr val="dk1"/>
                        </a:buClr>
                        <a:buSzPts val="1400"/>
                        <a:buFont typeface="Arial"/>
                        <a:buChar char="•"/>
                      </a:pPr>
                      <a:r>
                        <a:rPr lang="en-US"/>
                        <a:t>I</a:t>
                      </a:r>
                      <a:r>
                        <a:rPr lang="en-US" sz="1400" b="0">
                          <a:solidFill>
                            <a:schemeClr val="dk1"/>
                          </a:solidFill>
                        </a:rPr>
                        <a:t>deas for giving better feedback</a:t>
                      </a:r>
                      <a:endParaRPr/>
                    </a:p>
                  </a:txBody>
                  <a:tcPr marL="68575" marR="68575" marT="34300" marB="34300" anchor="ctr"/>
                </a:tc>
                <a:extLst>
                  <a:ext uri="{0D108BD9-81ED-4DB2-BD59-A6C34878D82A}">
                    <a16:rowId xmlns:a16="http://schemas.microsoft.com/office/drawing/2014/main" val="10000"/>
                  </a:ext>
                </a:extLst>
              </a:tr>
              <a:tr h="780150">
                <a:tc>
                  <a:txBody>
                    <a:bodyPr/>
                    <a:lstStyle/>
                    <a:p>
                      <a:pPr marL="0" marR="0" lvl="0" indent="0" algn="l" rtl="0">
                        <a:spcBef>
                          <a:spcPts val="0"/>
                        </a:spcBef>
                        <a:spcAft>
                          <a:spcPts val="0"/>
                        </a:spcAft>
                        <a:buNone/>
                      </a:pPr>
                      <a:r>
                        <a:rPr lang="en-US"/>
                        <a:t>CCC </a:t>
                      </a:r>
                      <a:r>
                        <a:rPr lang="en-US" sz="1400" b="1"/>
                        <a:t>Guidebook</a:t>
                      </a:r>
                      <a:endParaRPr/>
                    </a:p>
                  </a:txBody>
                  <a:tcPr marL="68575" marR="68575" marT="34300" marB="34300" anchor="ctr"/>
                </a:tc>
                <a:tc>
                  <a:txBody>
                    <a:bodyPr/>
                    <a:lstStyle/>
                    <a:p>
                      <a:pPr marL="285750" marR="0" lvl="0" indent="-285750" algn="l" rtl="0">
                        <a:spcBef>
                          <a:spcPts val="0"/>
                        </a:spcBef>
                        <a:spcAft>
                          <a:spcPts val="0"/>
                        </a:spcAft>
                        <a:buClr>
                          <a:schemeClr val="dk1"/>
                        </a:buClr>
                        <a:buSzPts val="1400"/>
                        <a:buFont typeface="Arial"/>
                        <a:buChar char="•"/>
                      </a:pPr>
                      <a:r>
                        <a:rPr lang="en-US" sz="1400" b="0">
                          <a:solidFill>
                            <a:schemeClr val="dk1"/>
                          </a:solidFill>
                        </a:rPr>
                        <a:t>Designed for all stakeholders</a:t>
                      </a:r>
                      <a:endParaRPr/>
                    </a:p>
                    <a:p>
                      <a:pPr marL="285750" marR="0" lvl="0" indent="-285750" algn="l" rtl="0">
                        <a:spcBef>
                          <a:spcPts val="0"/>
                        </a:spcBef>
                        <a:spcAft>
                          <a:spcPts val="0"/>
                        </a:spcAft>
                        <a:buClr>
                          <a:schemeClr val="dk1"/>
                        </a:buClr>
                        <a:buSzPts val="1400"/>
                        <a:buFont typeface="Arial"/>
                        <a:buChar char="•"/>
                      </a:pPr>
                      <a:r>
                        <a:rPr lang="en-US"/>
                        <a:t>A</a:t>
                      </a:r>
                      <a:r>
                        <a:rPr lang="en-US" sz="1400" b="0">
                          <a:solidFill>
                            <a:schemeClr val="dk1"/>
                          </a:solidFill>
                        </a:rPr>
                        <a:t>dvice regarding structure, implementation, function, and utility of a well-functioning CCC</a:t>
                      </a:r>
                      <a:endParaRPr/>
                    </a:p>
                  </a:txBody>
                  <a:tcPr marL="68575" marR="68575" marT="34300" marB="34300" anchor="ctr"/>
                </a:tc>
                <a:extLst>
                  <a:ext uri="{0D108BD9-81ED-4DB2-BD59-A6C34878D82A}">
                    <a16:rowId xmlns:a16="http://schemas.microsoft.com/office/drawing/2014/main" val="10001"/>
                  </a:ext>
                </a:extLst>
              </a:tr>
              <a:tr h="939900">
                <a:tc>
                  <a:txBody>
                    <a:bodyPr/>
                    <a:lstStyle/>
                    <a:p>
                      <a:pPr marL="0" marR="0" lvl="0" indent="0" algn="l" rtl="0">
                        <a:spcBef>
                          <a:spcPts val="0"/>
                        </a:spcBef>
                        <a:spcAft>
                          <a:spcPts val="0"/>
                        </a:spcAft>
                        <a:buNone/>
                      </a:pPr>
                      <a:r>
                        <a:rPr lang="en-US" sz="1400" b="1"/>
                        <a:t>ACGME Milestones National Report</a:t>
                      </a:r>
                      <a:endParaRPr/>
                    </a:p>
                  </a:txBody>
                  <a:tcPr marL="68575" marR="68575" marT="34300" marB="34300" anchor="ctr"/>
                </a:tc>
                <a:tc>
                  <a:txBody>
                    <a:bodyPr/>
                    <a:lstStyle/>
                    <a:p>
                      <a:pPr marL="285750" marR="0" lvl="0" indent="-285750" algn="l" rtl="0">
                        <a:spcBef>
                          <a:spcPts val="0"/>
                        </a:spcBef>
                        <a:spcAft>
                          <a:spcPts val="0"/>
                        </a:spcAft>
                        <a:buClr>
                          <a:schemeClr val="dk1"/>
                        </a:buClr>
                        <a:buSzPts val="1400"/>
                        <a:buFont typeface="Arial"/>
                        <a:buChar char="•"/>
                      </a:pPr>
                      <a:r>
                        <a:rPr lang="en-US" sz="1400" b="0">
                          <a:solidFill>
                            <a:schemeClr val="dk1"/>
                          </a:solidFill>
                        </a:rPr>
                        <a:t>Snapshot of Milestones ratings, available each fall for the preceding academic year</a:t>
                      </a:r>
                      <a:endParaRPr/>
                    </a:p>
                    <a:p>
                      <a:pPr marL="285750" marR="0" lvl="0" indent="-285750" algn="l" rtl="0">
                        <a:spcBef>
                          <a:spcPts val="400"/>
                        </a:spcBef>
                        <a:spcAft>
                          <a:spcPts val="0"/>
                        </a:spcAft>
                        <a:buClr>
                          <a:schemeClr val="dk1"/>
                        </a:buClr>
                        <a:buSzPts val="1400"/>
                        <a:buFont typeface="Arial"/>
                        <a:buChar char="•"/>
                      </a:pPr>
                      <a:r>
                        <a:rPr lang="en-US" sz="1400" b="0">
                          <a:solidFill>
                            <a:schemeClr val="dk1"/>
                          </a:solidFill>
                        </a:rPr>
                        <a:t>Intended to highlight both central tendencies and meaningful variation within and across specialties</a:t>
                      </a:r>
                      <a:endParaRPr/>
                    </a:p>
                  </a:txBody>
                  <a:tcPr marL="68575" marR="68575" marT="34300" marB="3430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A1E20A-D270-4E25-B6E1-EB8BCA646A89}"/>
              </a:ext>
            </a:extLst>
          </p:cNvPr>
          <p:cNvSpPr>
            <a:spLocks noGrp="1"/>
          </p:cNvSpPr>
          <p:nvPr>
            <p:ph type="body" idx="1"/>
          </p:nvPr>
        </p:nvSpPr>
        <p:spPr/>
        <p:txBody>
          <a:bodyPr/>
          <a:lstStyle/>
          <a:p>
            <a:pPr marL="514350" indent="-285750" fontAlgn="base">
              <a:buFont typeface="Arial" panose="020B0604020202020204" pitchFamily="34" charset="0"/>
              <a:buChar char="•"/>
            </a:pPr>
            <a:r>
              <a:rPr lang="en-US" dirty="0">
                <a:latin typeface="+mj-lt"/>
              </a:rPr>
              <a:t>What is competency-based medical education​</a:t>
            </a:r>
          </a:p>
          <a:p>
            <a:pPr marL="514350" indent="-285750" fontAlgn="base">
              <a:buFont typeface="Arial" panose="020B0604020202020204" pitchFamily="34" charset="0"/>
              <a:buChar char="•"/>
            </a:pPr>
            <a:r>
              <a:rPr lang="en-US" dirty="0">
                <a:latin typeface="+mj-lt"/>
              </a:rPr>
              <a:t>What are the Milestones and how were they developed​</a:t>
            </a:r>
          </a:p>
          <a:p>
            <a:pPr marL="514350" indent="-285750" fontAlgn="base">
              <a:buFont typeface="Arial" panose="020B0604020202020204" pitchFamily="34" charset="0"/>
              <a:buChar char="•"/>
            </a:pPr>
            <a:r>
              <a:rPr lang="en-US" dirty="0">
                <a:latin typeface="+mj-lt"/>
              </a:rPr>
              <a:t>How the Milestones serve each key stakeholder​</a:t>
            </a:r>
          </a:p>
          <a:p>
            <a:pPr marL="514350" indent="-285750" fontAlgn="base">
              <a:buFont typeface="Arial" panose="020B0604020202020204" pitchFamily="34" charset="0"/>
              <a:buChar char="•"/>
            </a:pPr>
            <a:r>
              <a:rPr lang="en-US" dirty="0">
                <a:latin typeface="+mj-lt"/>
              </a:rPr>
              <a:t>How the Milestones are used in assessment and reporting to the ACGME</a:t>
            </a:r>
          </a:p>
          <a:p>
            <a:endParaRPr lang="en-US" dirty="0"/>
          </a:p>
        </p:txBody>
      </p:sp>
      <p:sp>
        <p:nvSpPr>
          <p:cNvPr id="3" name="Slide Number Placeholder 2">
            <a:extLst>
              <a:ext uri="{FF2B5EF4-FFF2-40B4-BE49-F238E27FC236}">
                <a16:creationId xmlns:a16="http://schemas.microsoft.com/office/drawing/2014/main" id="{EE2F8D9E-5240-492F-A294-E37835C7D7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4" name="Title 3">
            <a:extLst>
              <a:ext uri="{FF2B5EF4-FFF2-40B4-BE49-F238E27FC236}">
                <a16:creationId xmlns:a16="http://schemas.microsoft.com/office/drawing/2014/main" id="{86E1BE03-96EB-421A-A22C-AD3C5A5ABA4A}"/>
              </a:ext>
            </a:extLst>
          </p:cNvPr>
          <p:cNvSpPr>
            <a:spLocks noGrp="1"/>
          </p:cNvSpPr>
          <p:nvPr>
            <p:ph type="title"/>
          </p:nvPr>
        </p:nvSpPr>
        <p:spPr/>
        <p:txBody>
          <a:bodyPr/>
          <a:lstStyle/>
          <a:p>
            <a:pPr algn="ctr"/>
            <a:r>
              <a:rPr lang="en-US" dirty="0"/>
              <a:t>Introduction to the Milestones</a:t>
            </a:r>
          </a:p>
        </p:txBody>
      </p:sp>
    </p:spTree>
    <p:extLst>
      <p:ext uri="{BB962C8B-B14F-4D97-AF65-F5344CB8AC3E}">
        <p14:creationId xmlns:p14="http://schemas.microsoft.com/office/powerpoint/2010/main" val="3732782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8"/>
          <p:cNvSpPr txBox="1">
            <a:spLocks noGrp="1"/>
          </p:cNvSpPr>
          <p:nvPr>
            <p:ph type="sldNum" idx="12"/>
          </p:nvPr>
        </p:nvSpPr>
        <p:spPr>
          <a:xfrm>
            <a:off x="8088808" y="4710792"/>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 | </a:t>
            </a:r>
            <a:fld id="{00000000-1234-1234-1234-123412341234}" type="slidenum">
              <a:rPr lang="en-US"/>
              <a:t>20</a:t>
            </a:fld>
            <a:endParaRPr/>
          </a:p>
        </p:txBody>
      </p:sp>
      <p:sp>
        <p:nvSpPr>
          <p:cNvPr id="412" name="Google Shape;412;p38"/>
          <p:cNvSpPr txBox="1">
            <a:spLocks noGrp="1"/>
          </p:cNvSpPr>
          <p:nvPr>
            <p:ph type="ctrTitle"/>
          </p:nvPr>
        </p:nvSpPr>
        <p:spPr>
          <a:xfrm>
            <a:off x="335745" y="2257713"/>
            <a:ext cx="8472510" cy="1143000"/>
          </a:xfrm>
          <a:prstGeom prst="rect">
            <a:avLst/>
          </a:prstGeom>
          <a:noFill/>
          <a:ln>
            <a:noFill/>
          </a:ln>
        </p:spPr>
        <p:txBody>
          <a:bodyPr spcFirstLastPara="1" wrap="square" lIns="0" tIns="0" rIns="0" bIns="45700" anchor="b" anchorCtr="0">
            <a:noAutofit/>
          </a:bodyPr>
          <a:lstStyle/>
          <a:p>
            <a:pPr marL="0" lvl="0" indent="0" algn="ctr" rtl="0">
              <a:spcBef>
                <a:spcPts val="0"/>
              </a:spcBef>
              <a:spcAft>
                <a:spcPts val="0"/>
              </a:spcAft>
              <a:buNone/>
            </a:pPr>
            <a:r>
              <a:rPr lang="en-US" sz="5400" dirty="0"/>
              <a:t>THANK YOU</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body" idx="1"/>
          </p:nvPr>
        </p:nvSpPr>
        <p:spPr>
          <a:xfrm>
            <a:off x="727301" y="1122324"/>
            <a:ext cx="7775736" cy="3117128"/>
          </a:xfrm>
          <a:prstGeom prst="rect">
            <a:avLst/>
          </a:prstGeom>
          <a:noFill/>
          <a:ln>
            <a:noFill/>
          </a:ln>
        </p:spPr>
        <p:txBody>
          <a:bodyPr spcFirstLastPara="1" wrap="square" lIns="91425" tIns="45700" rIns="91425" bIns="45700" anchor="t" anchorCtr="0">
            <a:noAutofit/>
          </a:bodyPr>
          <a:lstStyle/>
          <a:p>
            <a:pPr marL="84011" lvl="0" indent="0" algn="l" rtl="0">
              <a:lnSpc>
                <a:spcPct val="200000"/>
              </a:lnSpc>
              <a:spcBef>
                <a:spcPts val="0"/>
              </a:spcBef>
              <a:spcAft>
                <a:spcPts val="0"/>
              </a:spcAft>
              <a:buClr>
                <a:schemeClr val="dk1"/>
              </a:buClr>
              <a:buSzPts val="1800"/>
              <a:buNone/>
            </a:pPr>
            <a:r>
              <a:rPr lang="en-US" dirty="0">
                <a:latin typeface="Arial"/>
                <a:ea typeface="Arial"/>
                <a:cs typeface="Arial"/>
                <a:sym typeface="Arial"/>
              </a:rPr>
              <a:t>Review your specialty Milestones on an ongoing basis</a:t>
            </a:r>
            <a:endParaRPr dirty="0"/>
          </a:p>
          <a:p>
            <a:pPr marL="84011" lvl="0" indent="0" algn="l" rtl="0">
              <a:lnSpc>
                <a:spcPct val="200000"/>
              </a:lnSpc>
              <a:spcBef>
                <a:spcPts val="900"/>
              </a:spcBef>
              <a:spcAft>
                <a:spcPts val="0"/>
              </a:spcAft>
              <a:buClr>
                <a:schemeClr val="dk1"/>
              </a:buClr>
              <a:buSzPts val="1800"/>
              <a:buNone/>
            </a:pPr>
            <a:r>
              <a:rPr lang="en-US" dirty="0">
                <a:latin typeface="Arial"/>
                <a:ea typeface="Arial"/>
                <a:cs typeface="Arial"/>
                <a:sym typeface="Arial"/>
              </a:rPr>
              <a:t>Perform a self-assessment twice a year</a:t>
            </a:r>
            <a:endParaRPr dirty="0"/>
          </a:p>
          <a:p>
            <a:pPr marL="84011" lvl="0" indent="0" algn="l" rtl="0">
              <a:lnSpc>
                <a:spcPct val="200000"/>
              </a:lnSpc>
              <a:spcBef>
                <a:spcPts val="900"/>
              </a:spcBef>
              <a:spcAft>
                <a:spcPts val="0"/>
              </a:spcAft>
              <a:buClr>
                <a:schemeClr val="dk1"/>
              </a:buClr>
              <a:buSzPts val="1800"/>
              <a:buNone/>
            </a:pPr>
            <a:r>
              <a:rPr lang="en-US" dirty="0">
                <a:latin typeface="Arial"/>
                <a:ea typeface="Arial"/>
                <a:cs typeface="Arial"/>
                <a:sym typeface="Arial"/>
              </a:rPr>
              <a:t>Review and compare your self-assessment with the CCC’s</a:t>
            </a:r>
            <a:endParaRPr dirty="0"/>
          </a:p>
          <a:p>
            <a:pPr marL="84011" lvl="0" indent="0" algn="l" rtl="0">
              <a:lnSpc>
                <a:spcPct val="200000"/>
              </a:lnSpc>
              <a:spcBef>
                <a:spcPts val="900"/>
              </a:spcBef>
              <a:spcAft>
                <a:spcPts val="0"/>
              </a:spcAft>
              <a:buClr>
                <a:schemeClr val="dk1"/>
              </a:buClr>
              <a:buSzPts val="1800"/>
              <a:buNone/>
            </a:pPr>
            <a:r>
              <a:rPr lang="en-US" dirty="0">
                <a:latin typeface="Arial"/>
                <a:ea typeface="Arial"/>
                <a:cs typeface="Arial"/>
                <a:sym typeface="Arial"/>
              </a:rPr>
              <a:t>Write an ongoing individualized learning plan</a:t>
            </a:r>
            <a:endParaRPr dirty="0"/>
          </a:p>
          <a:p>
            <a:pPr marL="84011" lvl="0" indent="0" algn="l" rtl="0">
              <a:lnSpc>
                <a:spcPct val="200000"/>
              </a:lnSpc>
              <a:spcBef>
                <a:spcPts val="900"/>
              </a:spcBef>
              <a:spcAft>
                <a:spcPts val="0"/>
              </a:spcAft>
              <a:buClr>
                <a:schemeClr val="dk1"/>
              </a:buClr>
              <a:buSzPts val="1800"/>
              <a:buNone/>
            </a:pPr>
            <a:r>
              <a:rPr lang="en-US" dirty="0">
                <a:latin typeface="Arial"/>
                <a:ea typeface="Arial"/>
                <a:cs typeface="Arial"/>
                <a:sym typeface="Arial"/>
              </a:rPr>
              <a:t>Actively participate in your regular assessment and feedback</a:t>
            </a:r>
            <a:endParaRPr dirty="0"/>
          </a:p>
        </p:txBody>
      </p:sp>
      <p:sp>
        <p:nvSpPr>
          <p:cNvPr id="170" name="Google Shape;170;p19"/>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71" name="Google Shape;171;p19"/>
          <p:cNvSpPr txBox="1">
            <a:spLocks noGrp="1"/>
          </p:cNvSpPr>
          <p:nvPr>
            <p:ph type="title"/>
          </p:nvPr>
        </p:nvSpPr>
        <p:spPr>
          <a:xfrm>
            <a:off x="362562" y="147353"/>
            <a:ext cx="8488247" cy="89072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2880" dirty="0">
                <a:latin typeface="Arial"/>
                <a:ea typeface="Arial"/>
                <a:cs typeface="Arial"/>
                <a:sym typeface="Arial"/>
              </a:rPr>
              <a:t>Recommendations for Residents and Fellows</a:t>
            </a:r>
            <a:endParaRPr sz="2880" dirty="0"/>
          </a:p>
        </p:txBody>
      </p:sp>
      <p:grpSp>
        <p:nvGrpSpPr>
          <p:cNvPr id="172" name="Google Shape;172;p19"/>
          <p:cNvGrpSpPr/>
          <p:nvPr/>
        </p:nvGrpSpPr>
        <p:grpSpPr>
          <a:xfrm>
            <a:off x="443499" y="1305896"/>
            <a:ext cx="298630" cy="345669"/>
            <a:chOff x="1645344" y="2534691"/>
            <a:chExt cx="673119" cy="779145"/>
          </a:xfrm>
        </p:grpSpPr>
        <p:sp>
          <p:nvSpPr>
            <p:cNvPr id="173" name="Google Shape;173;p19"/>
            <p:cNvSpPr/>
            <p:nvPr/>
          </p:nvSpPr>
          <p:spPr>
            <a:xfrm>
              <a:off x="1707256" y="2668994"/>
              <a:ext cx="104774" cy="100012"/>
            </a:xfrm>
            <a:custGeom>
              <a:avLst/>
              <a:gdLst/>
              <a:ahLst/>
              <a:cxnLst/>
              <a:rect l="l" t="t" r="r" b="b"/>
              <a:pathLst>
                <a:path w="104774" h="100012" extrusionOk="0">
                  <a:moveTo>
                    <a:pt x="52387" y="0"/>
                  </a:moveTo>
                  <a:lnTo>
                    <a:pt x="68580" y="33338"/>
                  </a:lnTo>
                  <a:lnTo>
                    <a:pt x="104775" y="38100"/>
                  </a:lnTo>
                  <a:lnTo>
                    <a:pt x="78105" y="63817"/>
                  </a:lnTo>
                  <a:lnTo>
                    <a:pt x="84773" y="100013"/>
                  </a:lnTo>
                  <a:lnTo>
                    <a:pt x="52387" y="82868"/>
                  </a:lnTo>
                  <a:lnTo>
                    <a:pt x="20003" y="100013"/>
                  </a:lnTo>
                  <a:lnTo>
                    <a:pt x="25717" y="63817"/>
                  </a:lnTo>
                  <a:lnTo>
                    <a:pt x="0" y="38100"/>
                  </a:lnTo>
                  <a:lnTo>
                    <a:pt x="36195" y="33338"/>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74" name="Google Shape;174;p19"/>
            <p:cNvSpPr/>
            <p:nvPr/>
          </p:nvSpPr>
          <p:spPr>
            <a:xfrm>
              <a:off x="1845368" y="2668994"/>
              <a:ext cx="104775" cy="100012"/>
            </a:xfrm>
            <a:custGeom>
              <a:avLst/>
              <a:gdLst/>
              <a:ahLst/>
              <a:cxnLst/>
              <a:rect l="l" t="t" r="r" b="b"/>
              <a:pathLst>
                <a:path w="104775" h="100012" extrusionOk="0">
                  <a:moveTo>
                    <a:pt x="52388" y="0"/>
                  </a:moveTo>
                  <a:lnTo>
                    <a:pt x="68580" y="33338"/>
                  </a:lnTo>
                  <a:lnTo>
                    <a:pt x="104775" y="38100"/>
                  </a:lnTo>
                  <a:lnTo>
                    <a:pt x="78105" y="63817"/>
                  </a:lnTo>
                  <a:lnTo>
                    <a:pt x="84773" y="100013"/>
                  </a:lnTo>
                  <a:lnTo>
                    <a:pt x="52388" y="82868"/>
                  </a:lnTo>
                  <a:lnTo>
                    <a:pt x="20003" y="100013"/>
                  </a:lnTo>
                  <a:lnTo>
                    <a:pt x="25718" y="63817"/>
                  </a:lnTo>
                  <a:lnTo>
                    <a:pt x="0" y="38100"/>
                  </a:lnTo>
                  <a:lnTo>
                    <a:pt x="36195" y="33338"/>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75" name="Google Shape;175;p19"/>
            <p:cNvSpPr/>
            <p:nvPr/>
          </p:nvSpPr>
          <p:spPr>
            <a:xfrm>
              <a:off x="1983481" y="2668994"/>
              <a:ext cx="104775" cy="100012"/>
            </a:xfrm>
            <a:custGeom>
              <a:avLst/>
              <a:gdLst/>
              <a:ahLst/>
              <a:cxnLst/>
              <a:rect l="l" t="t" r="r" b="b"/>
              <a:pathLst>
                <a:path w="104775" h="100012" extrusionOk="0">
                  <a:moveTo>
                    <a:pt x="52388" y="0"/>
                  </a:moveTo>
                  <a:lnTo>
                    <a:pt x="68580" y="33338"/>
                  </a:lnTo>
                  <a:lnTo>
                    <a:pt x="104775" y="38100"/>
                  </a:lnTo>
                  <a:lnTo>
                    <a:pt x="78105" y="63817"/>
                  </a:lnTo>
                  <a:lnTo>
                    <a:pt x="84773" y="100013"/>
                  </a:lnTo>
                  <a:lnTo>
                    <a:pt x="52388" y="82868"/>
                  </a:lnTo>
                  <a:lnTo>
                    <a:pt x="20003" y="100013"/>
                  </a:lnTo>
                  <a:lnTo>
                    <a:pt x="25718" y="63817"/>
                  </a:lnTo>
                  <a:lnTo>
                    <a:pt x="0" y="38100"/>
                  </a:lnTo>
                  <a:lnTo>
                    <a:pt x="36195" y="33338"/>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nvGrpSpPr>
            <p:cNvPr id="176" name="Google Shape;176;p19"/>
            <p:cNvGrpSpPr/>
            <p:nvPr/>
          </p:nvGrpSpPr>
          <p:grpSpPr>
            <a:xfrm>
              <a:off x="1645344" y="2534691"/>
              <a:ext cx="673119" cy="779145"/>
              <a:chOff x="1645344" y="2534691"/>
              <a:chExt cx="673119" cy="779145"/>
            </a:xfrm>
          </p:grpSpPr>
          <p:sp>
            <p:nvSpPr>
              <p:cNvPr id="177" name="Google Shape;177;p19"/>
              <p:cNvSpPr/>
              <p:nvPr/>
            </p:nvSpPr>
            <p:spPr>
              <a:xfrm>
                <a:off x="1645344" y="2534691"/>
                <a:ext cx="673119" cy="779145"/>
              </a:xfrm>
              <a:custGeom>
                <a:avLst/>
                <a:gdLst/>
                <a:ahLst/>
                <a:cxnLst/>
                <a:rect l="l" t="t" r="r" b="b"/>
                <a:pathLst>
                  <a:path w="673119" h="779145" extrusionOk="0">
                    <a:moveTo>
                      <a:pt x="668655" y="735330"/>
                    </a:moveTo>
                    <a:lnTo>
                      <a:pt x="598170" y="639127"/>
                    </a:lnTo>
                    <a:cubicBezTo>
                      <a:pt x="594360" y="634365"/>
                      <a:pt x="589598" y="631508"/>
                      <a:pt x="582930" y="630555"/>
                    </a:cubicBezTo>
                    <a:cubicBezTo>
                      <a:pt x="578168" y="629602"/>
                      <a:pt x="574358" y="630555"/>
                      <a:pt x="569595" y="631508"/>
                    </a:cubicBezTo>
                    <a:cubicBezTo>
                      <a:pt x="569595" y="631508"/>
                      <a:pt x="569595" y="631508"/>
                      <a:pt x="569595" y="631508"/>
                    </a:cubicBezTo>
                    <a:lnTo>
                      <a:pt x="528638" y="575310"/>
                    </a:lnTo>
                    <a:cubicBezTo>
                      <a:pt x="559118" y="547688"/>
                      <a:pt x="577215" y="507683"/>
                      <a:pt x="577215" y="462915"/>
                    </a:cubicBezTo>
                    <a:cubicBezTo>
                      <a:pt x="577215" y="407670"/>
                      <a:pt x="547688" y="359093"/>
                      <a:pt x="503873" y="332423"/>
                    </a:cubicBezTo>
                    <a:lnTo>
                      <a:pt x="503873" y="56197"/>
                    </a:lnTo>
                    <a:cubicBezTo>
                      <a:pt x="503873" y="25717"/>
                      <a:pt x="479108" y="0"/>
                      <a:pt x="447675" y="0"/>
                    </a:cubicBezTo>
                    <a:lnTo>
                      <a:pt x="56197" y="0"/>
                    </a:lnTo>
                    <a:cubicBezTo>
                      <a:pt x="25717" y="0"/>
                      <a:pt x="0" y="24765"/>
                      <a:pt x="0" y="56197"/>
                    </a:cubicBezTo>
                    <a:lnTo>
                      <a:pt x="0" y="666750"/>
                    </a:lnTo>
                    <a:cubicBezTo>
                      <a:pt x="0" y="697230"/>
                      <a:pt x="24765" y="722948"/>
                      <a:pt x="56197" y="722948"/>
                    </a:cubicBezTo>
                    <a:lnTo>
                      <a:pt x="448627" y="722948"/>
                    </a:lnTo>
                    <a:cubicBezTo>
                      <a:pt x="479108" y="722948"/>
                      <a:pt x="504825" y="698183"/>
                      <a:pt x="504825" y="666750"/>
                    </a:cubicBezTo>
                    <a:lnTo>
                      <a:pt x="504825" y="593408"/>
                    </a:lnTo>
                    <a:cubicBezTo>
                      <a:pt x="507683" y="591502"/>
                      <a:pt x="510540" y="589598"/>
                      <a:pt x="513398" y="587693"/>
                    </a:cubicBezTo>
                    <a:lnTo>
                      <a:pt x="553402" y="642938"/>
                    </a:lnTo>
                    <a:cubicBezTo>
                      <a:pt x="545783" y="652463"/>
                      <a:pt x="543877" y="664845"/>
                      <a:pt x="550545" y="673418"/>
                    </a:cubicBezTo>
                    <a:lnTo>
                      <a:pt x="621030" y="769620"/>
                    </a:lnTo>
                    <a:cubicBezTo>
                      <a:pt x="625793" y="775335"/>
                      <a:pt x="632460" y="779145"/>
                      <a:pt x="640080" y="779145"/>
                    </a:cubicBezTo>
                    <a:cubicBezTo>
                      <a:pt x="646748" y="779145"/>
                      <a:pt x="653415" y="777240"/>
                      <a:pt x="659130" y="772477"/>
                    </a:cubicBezTo>
                    <a:cubicBezTo>
                      <a:pt x="664845" y="767715"/>
                      <a:pt x="669608" y="762000"/>
                      <a:pt x="671513" y="756285"/>
                    </a:cubicBezTo>
                    <a:cubicBezTo>
                      <a:pt x="674370" y="748665"/>
                      <a:pt x="673418" y="741045"/>
                      <a:pt x="668655" y="735330"/>
                    </a:cubicBezTo>
                    <a:close/>
                    <a:moveTo>
                      <a:pt x="559118" y="461962"/>
                    </a:moveTo>
                    <a:cubicBezTo>
                      <a:pt x="559118" y="536258"/>
                      <a:pt x="499110" y="596265"/>
                      <a:pt x="424815" y="596265"/>
                    </a:cubicBezTo>
                    <a:cubicBezTo>
                      <a:pt x="350520" y="596265"/>
                      <a:pt x="289560" y="536258"/>
                      <a:pt x="289560" y="461962"/>
                    </a:cubicBezTo>
                    <a:cubicBezTo>
                      <a:pt x="289560" y="387668"/>
                      <a:pt x="349568" y="327660"/>
                      <a:pt x="423862" y="327660"/>
                    </a:cubicBezTo>
                    <a:cubicBezTo>
                      <a:pt x="498158" y="327660"/>
                      <a:pt x="559118" y="387668"/>
                      <a:pt x="559118" y="461962"/>
                    </a:cubicBezTo>
                    <a:close/>
                    <a:moveTo>
                      <a:pt x="485775" y="666750"/>
                    </a:moveTo>
                    <a:cubicBezTo>
                      <a:pt x="485775" y="686752"/>
                      <a:pt x="469583" y="703898"/>
                      <a:pt x="448627" y="703898"/>
                    </a:cubicBezTo>
                    <a:lnTo>
                      <a:pt x="56197" y="703898"/>
                    </a:lnTo>
                    <a:cubicBezTo>
                      <a:pt x="36195" y="703898"/>
                      <a:pt x="19050" y="687705"/>
                      <a:pt x="19050" y="666750"/>
                    </a:cubicBezTo>
                    <a:lnTo>
                      <a:pt x="19050" y="56197"/>
                    </a:lnTo>
                    <a:cubicBezTo>
                      <a:pt x="19050" y="36195"/>
                      <a:pt x="35242" y="19050"/>
                      <a:pt x="56197" y="19050"/>
                    </a:cubicBezTo>
                    <a:lnTo>
                      <a:pt x="448627" y="19050"/>
                    </a:lnTo>
                    <a:cubicBezTo>
                      <a:pt x="468630" y="19050"/>
                      <a:pt x="485775" y="35243"/>
                      <a:pt x="485775" y="56197"/>
                    </a:cubicBezTo>
                    <a:lnTo>
                      <a:pt x="485775" y="321945"/>
                    </a:lnTo>
                    <a:cubicBezTo>
                      <a:pt x="466725" y="313373"/>
                      <a:pt x="445770" y="308610"/>
                      <a:pt x="423862" y="308610"/>
                    </a:cubicBezTo>
                    <a:cubicBezTo>
                      <a:pt x="339090" y="308610"/>
                      <a:pt x="270510" y="377190"/>
                      <a:pt x="270510" y="461962"/>
                    </a:cubicBezTo>
                    <a:cubicBezTo>
                      <a:pt x="270510" y="546735"/>
                      <a:pt x="339090" y="615315"/>
                      <a:pt x="423862" y="615315"/>
                    </a:cubicBezTo>
                    <a:cubicBezTo>
                      <a:pt x="445770" y="615315"/>
                      <a:pt x="466725" y="610552"/>
                      <a:pt x="485775" y="601980"/>
                    </a:cubicBezTo>
                    <a:lnTo>
                      <a:pt x="485775" y="666750"/>
                    </a:lnTo>
                    <a:close/>
                    <a:moveTo>
                      <a:pt x="653415" y="749618"/>
                    </a:moveTo>
                    <a:cubicBezTo>
                      <a:pt x="652463" y="752475"/>
                      <a:pt x="650558" y="754380"/>
                      <a:pt x="648652" y="756285"/>
                    </a:cubicBezTo>
                    <a:cubicBezTo>
                      <a:pt x="643890" y="760095"/>
                      <a:pt x="639127" y="759143"/>
                      <a:pt x="637223" y="758190"/>
                    </a:cubicBezTo>
                    <a:lnTo>
                      <a:pt x="566738" y="661988"/>
                    </a:lnTo>
                    <a:cubicBezTo>
                      <a:pt x="565785" y="660083"/>
                      <a:pt x="566738" y="655320"/>
                      <a:pt x="571500" y="651510"/>
                    </a:cubicBezTo>
                    <a:cubicBezTo>
                      <a:pt x="574358" y="649605"/>
                      <a:pt x="577215" y="648652"/>
                      <a:pt x="579120" y="648652"/>
                    </a:cubicBezTo>
                    <a:cubicBezTo>
                      <a:pt x="579120" y="648652"/>
                      <a:pt x="580073" y="648652"/>
                      <a:pt x="580073" y="648652"/>
                    </a:cubicBezTo>
                    <a:cubicBezTo>
                      <a:pt x="581025" y="648652"/>
                      <a:pt x="581977" y="648652"/>
                      <a:pt x="581977" y="649605"/>
                    </a:cubicBezTo>
                    <a:lnTo>
                      <a:pt x="652463" y="745808"/>
                    </a:lnTo>
                    <a:cubicBezTo>
                      <a:pt x="654368" y="747713"/>
                      <a:pt x="653415" y="749618"/>
                      <a:pt x="653415" y="74961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78" name="Google Shape;178;p19"/>
              <p:cNvSpPr/>
              <p:nvPr/>
            </p:nvSpPr>
            <p:spPr>
              <a:xfrm>
                <a:off x="1951096" y="2878544"/>
                <a:ext cx="236219" cy="236219"/>
              </a:xfrm>
              <a:custGeom>
                <a:avLst/>
                <a:gdLst/>
                <a:ahLst/>
                <a:cxnLst/>
                <a:rect l="l" t="t" r="r" b="b"/>
                <a:pathLst>
                  <a:path w="236219" h="236219" extrusionOk="0">
                    <a:moveTo>
                      <a:pt x="0" y="118110"/>
                    </a:moveTo>
                    <a:cubicBezTo>
                      <a:pt x="0" y="182880"/>
                      <a:pt x="53340" y="236220"/>
                      <a:pt x="118110" y="236220"/>
                    </a:cubicBezTo>
                    <a:cubicBezTo>
                      <a:pt x="182880" y="236220"/>
                      <a:pt x="236220" y="182880"/>
                      <a:pt x="236220" y="118110"/>
                    </a:cubicBezTo>
                    <a:cubicBezTo>
                      <a:pt x="236220" y="53340"/>
                      <a:pt x="183833" y="0"/>
                      <a:pt x="118110" y="0"/>
                    </a:cubicBezTo>
                    <a:cubicBezTo>
                      <a:pt x="52388" y="0"/>
                      <a:pt x="0" y="53340"/>
                      <a:pt x="0" y="118110"/>
                    </a:cubicBezTo>
                    <a:close/>
                    <a:moveTo>
                      <a:pt x="217170" y="118110"/>
                    </a:moveTo>
                    <a:cubicBezTo>
                      <a:pt x="217170" y="172403"/>
                      <a:pt x="172403" y="217170"/>
                      <a:pt x="118110" y="217170"/>
                    </a:cubicBezTo>
                    <a:cubicBezTo>
                      <a:pt x="63818" y="217170"/>
                      <a:pt x="19050" y="172403"/>
                      <a:pt x="19050" y="118110"/>
                    </a:cubicBezTo>
                    <a:cubicBezTo>
                      <a:pt x="19050" y="63818"/>
                      <a:pt x="63818" y="19050"/>
                      <a:pt x="118110" y="19050"/>
                    </a:cubicBezTo>
                    <a:cubicBezTo>
                      <a:pt x="172403" y="19050"/>
                      <a:pt x="217170" y="63818"/>
                      <a:pt x="217170" y="1181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sp>
          <p:nvSpPr>
            <p:cNvPr id="179" name="Google Shape;179;p19"/>
            <p:cNvSpPr/>
            <p:nvPr/>
          </p:nvSpPr>
          <p:spPr>
            <a:xfrm>
              <a:off x="2107306" y="2923311"/>
              <a:ext cx="30480" cy="30479"/>
            </a:xfrm>
            <a:custGeom>
              <a:avLst/>
              <a:gdLst/>
              <a:ahLst/>
              <a:cxnLst/>
              <a:rect l="l" t="t" r="r" b="b"/>
              <a:pathLst>
                <a:path w="30480" h="30479" extrusionOk="0">
                  <a:moveTo>
                    <a:pt x="15240" y="30480"/>
                  </a:moveTo>
                  <a:cubicBezTo>
                    <a:pt x="6668" y="30480"/>
                    <a:pt x="0" y="23813"/>
                    <a:pt x="0" y="15240"/>
                  </a:cubicBezTo>
                  <a:cubicBezTo>
                    <a:pt x="0" y="6667"/>
                    <a:pt x="6668" y="0"/>
                    <a:pt x="15240" y="0"/>
                  </a:cubicBezTo>
                  <a:cubicBezTo>
                    <a:pt x="23813" y="0"/>
                    <a:pt x="30480" y="6667"/>
                    <a:pt x="30480" y="15240"/>
                  </a:cubicBezTo>
                  <a:cubicBezTo>
                    <a:pt x="30480" y="23813"/>
                    <a:pt x="22860" y="30480"/>
                    <a:pt x="15240" y="30480"/>
                  </a:cubicBezTo>
                  <a:close/>
                  <a:moveTo>
                    <a:pt x="15240" y="9525"/>
                  </a:moveTo>
                  <a:cubicBezTo>
                    <a:pt x="12383" y="9525"/>
                    <a:pt x="9525" y="12382"/>
                    <a:pt x="9525" y="15240"/>
                  </a:cubicBezTo>
                  <a:cubicBezTo>
                    <a:pt x="9525" y="18097"/>
                    <a:pt x="12383" y="20955"/>
                    <a:pt x="15240" y="20955"/>
                  </a:cubicBezTo>
                  <a:cubicBezTo>
                    <a:pt x="18098" y="20955"/>
                    <a:pt x="20955" y="18097"/>
                    <a:pt x="20955" y="15240"/>
                  </a:cubicBezTo>
                  <a:cubicBezTo>
                    <a:pt x="20955" y="12382"/>
                    <a:pt x="18098" y="9525"/>
                    <a:pt x="15240" y="95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80" name="Google Shape;180;p19"/>
            <p:cNvSpPr/>
            <p:nvPr/>
          </p:nvSpPr>
          <p:spPr>
            <a:xfrm>
              <a:off x="2136833" y="2964269"/>
              <a:ext cx="15240" cy="15239"/>
            </a:xfrm>
            <a:custGeom>
              <a:avLst/>
              <a:gdLst/>
              <a:ahLst/>
              <a:cxnLst/>
              <a:rect l="l" t="t" r="r" b="b"/>
              <a:pathLst>
                <a:path w="15240" h="15239" extrusionOk="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moveTo>
                    <a:pt x="7620" y="5715"/>
                  </a:moveTo>
                  <a:cubicBezTo>
                    <a:pt x="6668" y="5715"/>
                    <a:pt x="5715" y="6668"/>
                    <a:pt x="5715" y="7620"/>
                  </a:cubicBezTo>
                  <a:cubicBezTo>
                    <a:pt x="5715" y="9525"/>
                    <a:pt x="8573" y="9525"/>
                    <a:pt x="8573" y="7620"/>
                  </a:cubicBezTo>
                  <a:cubicBezTo>
                    <a:pt x="8573" y="6668"/>
                    <a:pt x="8573" y="5715"/>
                    <a:pt x="7620" y="57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81" name="Google Shape;181;p19"/>
            <p:cNvSpPr/>
            <p:nvPr/>
          </p:nvSpPr>
          <p:spPr>
            <a:xfrm>
              <a:off x="1728211" y="2895689"/>
              <a:ext cx="193357" cy="19050"/>
            </a:xfrm>
            <a:custGeom>
              <a:avLst/>
              <a:gdLst/>
              <a:ahLst/>
              <a:cxnLst/>
              <a:rect l="l" t="t" r="r" b="b"/>
              <a:pathLst>
                <a:path w="193357" h="19050" extrusionOk="0">
                  <a:moveTo>
                    <a:pt x="182880" y="19050"/>
                  </a:moveTo>
                  <a:lnTo>
                    <a:pt x="9525" y="19050"/>
                  </a:lnTo>
                  <a:cubicBezTo>
                    <a:pt x="3810" y="19050"/>
                    <a:pt x="0" y="15240"/>
                    <a:pt x="0" y="9525"/>
                  </a:cubicBezTo>
                  <a:cubicBezTo>
                    <a:pt x="0" y="3810"/>
                    <a:pt x="3810" y="0"/>
                    <a:pt x="9525" y="0"/>
                  </a:cubicBezTo>
                  <a:lnTo>
                    <a:pt x="183833" y="0"/>
                  </a:lnTo>
                  <a:cubicBezTo>
                    <a:pt x="189548" y="0"/>
                    <a:pt x="193358" y="3810"/>
                    <a:pt x="193358" y="9525"/>
                  </a:cubicBezTo>
                  <a:cubicBezTo>
                    <a:pt x="193358" y="15240"/>
                    <a:pt x="188595" y="19050"/>
                    <a:pt x="182880" y="190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82" name="Google Shape;182;p19"/>
            <p:cNvSpPr/>
            <p:nvPr/>
          </p:nvSpPr>
          <p:spPr>
            <a:xfrm>
              <a:off x="1728211" y="2958553"/>
              <a:ext cx="148590" cy="19050"/>
            </a:xfrm>
            <a:custGeom>
              <a:avLst/>
              <a:gdLst/>
              <a:ahLst/>
              <a:cxnLst/>
              <a:rect l="l" t="t" r="r" b="b"/>
              <a:pathLst>
                <a:path w="148590" h="19050" extrusionOk="0">
                  <a:moveTo>
                    <a:pt x="138113" y="19050"/>
                  </a:moveTo>
                  <a:lnTo>
                    <a:pt x="9525" y="19050"/>
                  </a:lnTo>
                  <a:cubicBezTo>
                    <a:pt x="3810" y="19050"/>
                    <a:pt x="0" y="15240"/>
                    <a:pt x="0" y="9525"/>
                  </a:cubicBezTo>
                  <a:cubicBezTo>
                    <a:pt x="0" y="3810"/>
                    <a:pt x="3810" y="0"/>
                    <a:pt x="9525" y="0"/>
                  </a:cubicBezTo>
                  <a:lnTo>
                    <a:pt x="139065" y="0"/>
                  </a:lnTo>
                  <a:cubicBezTo>
                    <a:pt x="144780" y="0"/>
                    <a:pt x="148590" y="3810"/>
                    <a:pt x="148590" y="9525"/>
                  </a:cubicBezTo>
                  <a:cubicBezTo>
                    <a:pt x="148590" y="15240"/>
                    <a:pt x="143828" y="19050"/>
                    <a:pt x="138113" y="190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83" name="Google Shape;183;p19"/>
            <p:cNvSpPr/>
            <p:nvPr/>
          </p:nvSpPr>
          <p:spPr>
            <a:xfrm>
              <a:off x="1728211" y="3027133"/>
              <a:ext cx="168592" cy="19050"/>
            </a:xfrm>
            <a:custGeom>
              <a:avLst/>
              <a:gdLst/>
              <a:ahLst/>
              <a:cxnLst/>
              <a:rect l="l" t="t" r="r" b="b"/>
              <a:pathLst>
                <a:path w="168592" h="19050" extrusionOk="0">
                  <a:moveTo>
                    <a:pt x="158115" y="19050"/>
                  </a:moveTo>
                  <a:lnTo>
                    <a:pt x="9525" y="19050"/>
                  </a:lnTo>
                  <a:cubicBezTo>
                    <a:pt x="3810" y="19050"/>
                    <a:pt x="0" y="15240"/>
                    <a:pt x="0" y="9525"/>
                  </a:cubicBezTo>
                  <a:cubicBezTo>
                    <a:pt x="0" y="3810"/>
                    <a:pt x="3810" y="0"/>
                    <a:pt x="9525" y="0"/>
                  </a:cubicBezTo>
                  <a:lnTo>
                    <a:pt x="159068" y="0"/>
                  </a:lnTo>
                  <a:cubicBezTo>
                    <a:pt x="164783" y="0"/>
                    <a:pt x="168593" y="3810"/>
                    <a:pt x="168593" y="9525"/>
                  </a:cubicBezTo>
                  <a:cubicBezTo>
                    <a:pt x="168593" y="15240"/>
                    <a:pt x="163830" y="19050"/>
                    <a:pt x="158115" y="190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grpSp>
        <p:nvGrpSpPr>
          <p:cNvPr id="184" name="Google Shape;184;p19"/>
          <p:cNvGrpSpPr/>
          <p:nvPr/>
        </p:nvGrpSpPr>
        <p:grpSpPr>
          <a:xfrm>
            <a:off x="445111" y="1953044"/>
            <a:ext cx="281526" cy="345669"/>
            <a:chOff x="2748131" y="2374325"/>
            <a:chExt cx="498157" cy="611657"/>
          </a:xfrm>
        </p:grpSpPr>
        <p:sp>
          <p:nvSpPr>
            <p:cNvPr id="185" name="Google Shape;185;p19"/>
            <p:cNvSpPr/>
            <p:nvPr/>
          </p:nvSpPr>
          <p:spPr>
            <a:xfrm>
              <a:off x="2822426" y="2374325"/>
              <a:ext cx="123825" cy="123824"/>
            </a:xfrm>
            <a:custGeom>
              <a:avLst/>
              <a:gdLst/>
              <a:ahLst/>
              <a:cxnLst/>
              <a:rect l="l" t="t" r="r" b="b"/>
              <a:pathLst>
                <a:path w="123825" h="123824" extrusionOk="0">
                  <a:moveTo>
                    <a:pt x="61913" y="123825"/>
                  </a:moveTo>
                  <a:cubicBezTo>
                    <a:pt x="96202" y="123825"/>
                    <a:pt x="123825" y="96203"/>
                    <a:pt x="123825" y="61913"/>
                  </a:cubicBezTo>
                  <a:cubicBezTo>
                    <a:pt x="123825" y="27623"/>
                    <a:pt x="96202" y="0"/>
                    <a:pt x="61913" y="0"/>
                  </a:cubicBezTo>
                  <a:cubicBezTo>
                    <a:pt x="27623" y="0"/>
                    <a:pt x="0" y="27623"/>
                    <a:pt x="0" y="61913"/>
                  </a:cubicBezTo>
                  <a:cubicBezTo>
                    <a:pt x="0" y="96203"/>
                    <a:pt x="27623" y="123825"/>
                    <a:pt x="61913" y="123825"/>
                  </a:cubicBezTo>
                  <a:close/>
                  <a:moveTo>
                    <a:pt x="61913" y="20003"/>
                  </a:moveTo>
                  <a:cubicBezTo>
                    <a:pt x="85725" y="20003"/>
                    <a:pt x="104775" y="39053"/>
                    <a:pt x="104775" y="62865"/>
                  </a:cubicBezTo>
                  <a:cubicBezTo>
                    <a:pt x="104775" y="86678"/>
                    <a:pt x="85725" y="105728"/>
                    <a:pt x="61913" y="105728"/>
                  </a:cubicBezTo>
                  <a:cubicBezTo>
                    <a:pt x="38100" y="105728"/>
                    <a:pt x="19050" y="86678"/>
                    <a:pt x="19050" y="62865"/>
                  </a:cubicBezTo>
                  <a:cubicBezTo>
                    <a:pt x="19050" y="39053"/>
                    <a:pt x="38100" y="20003"/>
                    <a:pt x="61913" y="20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86" name="Google Shape;186;p19"/>
            <p:cNvSpPr/>
            <p:nvPr/>
          </p:nvSpPr>
          <p:spPr>
            <a:xfrm>
              <a:off x="2748131" y="2513390"/>
              <a:ext cx="498157" cy="472592"/>
            </a:xfrm>
            <a:custGeom>
              <a:avLst/>
              <a:gdLst/>
              <a:ahLst/>
              <a:cxnLst/>
              <a:rect l="l" t="t" r="r" b="b"/>
              <a:pathLst>
                <a:path w="498157" h="472592" extrusionOk="0">
                  <a:moveTo>
                    <a:pt x="494348" y="110490"/>
                  </a:moveTo>
                  <a:cubicBezTo>
                    <a:pt x="419100" y="35243"/>
                    <a:pt x="420053" y="34290"/>
                    <a:pt x="414338" y="34290"/>
                  </a:cubicBezTo>
                  <a:lnTo>
                    <a:pt x="272415" y="34290"/>
                  </a:lnTo>
                  <a:cubicBezTo>
                    <a:pt x="272415" y="15240"/>
                    <a:pt x="256222" y="0"/>
                    <a:pt x="237172" y="0"/>
                  </a:cubicBezTo>
                  <a:lnTo>
                    <a:pt x="172403" y="0"/>
                  </a:lnTo>
                  <a:cubicBezTo>
                    <a:pt x="169545" y="0"/>
                    <a:pt x="167640" y="953"/>
                    <a:pt x="165735" y="2858"/>
                  </a:cubicBezTo>
                  <a:lnTo>
                    <a:pt x="136208" y="32385"/>
                  </a:lnTo>
                  <a:lnTo>
                    <a:pt x="106680" y="2858"/>
                  </a:lnTo>
                  <a:cubicBezTo>
                    <a:pt x="104775" y="953"/>
                    <a:pt x="102870" y="0"/>
                    <a:pt x="100012" y="0"/>
                  </a:cubicBezTo>
                  <a:lnTo>
                    <a:pt x="35243" y="0"/>
                  </a:lnTo>
                  <a:cubicBezTo>
                    <a:pt x="16193" y="0"/>
                    <a:pt x="0" y="16193"/>
                    <a:pt x="0" y="35243"/>
                  </a:cubicBezTo>
                  <a:lnTo>
                    <a:pt x="0" y="209550"/>
                  </a:lnTo>
                  <a:cubicBezTo>
                    <a:pt x="0" y="228600"/>
                    <a:pt x="16193" y="244793"/>
                    <a:pt x="35243" y="244793"/>
                  </a:cubicBezTo>
                  <a:cubicBezTo>
                    <a:pt x="40957" y="244793"/>
                    <a:pt x="46673" y="242888"/>
                    <a:pt x="51435" y="240983"/>
                  </a:cubicBezTo>
                  <a:lnTo>
                    <a:pt x="51435" y="435293"/>
                  </a:lnTo>
                  <a:cubicBezTo>
                    <a:pt x="51435" y="454343"/>
                    <a:pt x="65723" y="470535"/>
                    <a:pt x="82868" y="472440"/>
                  </a:cubicBezTo>
                  <a:cubicBezTo>
                    <a:pt x="103822" y="474345"/>
                    <a:pt x="121920" y="458153"/>
                    <a:pt x="121920" y="437198"/>
                  </a:cubicBezTo>
                  <a:lnTo>
                    <a:pt x="121920" y="289560"/>
                  </a:lnTo>
                  <a:cubicBezTo>
                    <a:pt x="121920" y="281940"/>
                    <a:pt x="128587" y="275273"/>
                    <a:pt x="136208" y="275273"/>
                  </a:cubicBezTo>
                  <a:cubicBezTo>
                    <a:pt x="143828" y="275273"/>
                    <a:pt x="150495" y="281940"/>
                    <a:pt x="150495" y="289560"/>
                  </a:cubicBezTo>
                  <a:lnTo>
                    <a:pt x="150495" y="436245"/>
                  </a:lnTo>
                  <a:cubicBezTo>
                    <a:pt x="150495" y="455295"/>
                    <a:pt x="166688" y="471488"/>
                    <a:pt x="185738" y="471488"/>
                  </a:cubicBezTo>
                  <a:cubicBezTo>
                    <a:pt x="186690" y="471488"/>
                    <a:pt x="188595" y="471488"/>
                    <a:pt x="189547" y="471488"/>
                  </a:cubicBezTo>
                  <a:cubicBezTo>
                    <a:pt x="205740" y="469583"/>
                    <a:pt x="218122" y="457200"/>
                    <a:pt x="220980" y="441008"/>
                  </a:cubicBezTo>
                  <a:lnTo>
                    <a:pt x="488633" y="441008"/>
                  </a:lnTo>
                  <a:cubicBezTo>
                    <a:pt x="494348" y="441008"/>
                    <a:pt x="498158" y="437198"/>
                    <a:pt x="498158" y="431483"/>
                  </a:cubicBezTo>
                  <a:lnTo>
                    <a:pt x="498158" y="119063"/>
                  </a:lnTo>
                  <a:cubicBezTo>
                    <a:pt x="498158" y="115253"/>
                    <a:pt x="496253" y="112395"/>
                    <a:pt x="494348" y="110490"/>
                  </a:cubicBezTo>
                  <a:close/>
                  <a:moveTo>
                    <a:pt x="464820" y="108585"/>
                  </a:moveTo>
                  <a:lnTo>
                    <a:pt x="422910" y="108585"/>
                  </a:lnTo>
                  <a:lnTo>
                    <a:pt x="422910" y="66675"/>
                  </a:lnTo>
                  <a:lnTo>
                    <a:pt x="464820" y="108585"/>
                  </a:lnTo>
                  <a:close/>
                  <a:moveTo>
                    <a:pt x="201930" y="434340"/>
                  </a:moveTo>
                  <a:cubicBezTo>
                    <a:pt x="201930" y="443865"/>
                    <a:pt x="195263" y="451485"/>
                    <a:pt x="187643" y="452438"/>
                  </a:cubicBezTo>
                  <a:cubicBezTo>
                    <a:pt x="178118" y="453390"/>
                    <a:pt x="169545" y="445770"/>
                    <a:pt x="169545" y="436245"/>
                  </a:cubicBezTo>
                  <a:lnTo>
                    <a:pt x="169545" y="289560"/>
                  </a:lnTo>
                  <a:cubicBezTo>
                    <a:pt x="169545" y="271463"/>
                    <a:pt x="154305" y="256223"/>
                    <a:pt x="136208" y="256223"/>
                  </a:cubicBezTo>
                  <a:cubicBezTo>
                    <a:pt x="118110" y="256223"/>
                    <a:pt x="102870" y="271463"/>
                    <a:pt x="102870" y="289560"/>
                  </a:cubicBezTo>
                  <a:lnTo>
                    <a:pt x="102870" y="436245"/>
                  </a:lnTo>
                  <a:cubicBezTo>
                    <a:pt x="102870" y="445770"/>
                    <a:pt x="95250" y="453390"/>
                    <a:pt x="84773" y="452438"/>
                  </a:cubicBezTo>
                  <a:cubicBezTo>
                    <a:pt x="76200" y="451485"/>
                    <a:pt x="70485" y="443865"/>
                    <a:pt x="70485" y="434340"/>
                  </a:cubicBezTo>
                  <a:lnTo>
                    <a:pt x="70485" y="209550"/>
                  </a:lnTo>
                  <a:lnTo>
                    <a:pt x="70485" y="209550"/>
                  </a:lnTo>
                  <a:lnTo>
                    <a:pt x="70485" y="59055"/>
                  </a:lnTo>
                  <a:cubicBezTo>
                    <a:pt x="70485" y="53340"/>
                    <a:pt x="66675" y="49530"/>
                    <a:pt x="60960" y="49530"/>
                  </a:cubicBezTo>
                  <a:cubicBezTo>
                    <a:pt x="55245" y="49530"/>
                    <a:pt x="51435" y="53340"/>
                    <a:pt x="51435" y="59055"/>
                  </a:cubicBezTo>
                  <a:lnTo>
                    <a:pt x="51435" y="209550"/>
                  </a:lnTo>
                  <a:cubicBezTo>
                    <a:pt x="51435" y="218123"/>
                    <a:pt x="43815" y="225743"/>
                    <a:pt x="35243" y="225743"/>
                  </a:cubicBezTo>
                  <a:cubicBezTo>
                    <a:pt x="26670" y="225743"/>
                    <a:pt x="19050" y="218123"/>
                    <a:pt x="19050" y="209550"/>
                  </a:cubicBezTo>
                  <a:lnTo>
                    <a:pt x="19050" y="35243"/>
                  </a:lnTo>
                  <a:cubicBezTo>
                    <a:pt x="19050" y="26670"/>
                    <a:pt x="26670" y="19050"/>
                    <a:pt x="35243" y="19050"/>
                  </a:cubicBezTo>
                  <a:lnTo>
                    <a:pt x="96203" y="19050"/>
                  </a:lnTo>
                  <a:lnTo>
                    <a:pt x="129540" y="52388"/>
                  </a:lnTo>
                  <a:cubicBezTo>
                    <a:pt x="133350" y="56197"/>
                    <a:pt x="139065" y="56197"/>
                    <a:pt x="142875" y="52388"/>
                  </a:cubicBezTo>
                  <a:lnTo>
                    <a:pt x="176213" y="19050"/>
                  </a:lnTo>
                  <a:lnTo>
                    <a:pt x="237172" y="19050"/>
                  </a:lnTo>
                  <a:cubicBezTo>
                    <a:pt x="245745" y="19050"/>
                    <a:pt x="253365" y="26670"/>
                    <a:pt x="253365" y="35243"/>
                  </a:cubicBezTo>
                  <a:lnTo>
                    <a:pt x="253365" y="209550"/>
                  </a:lnTo>
                  <a:cubicBezTo>
                    <a:pt x="253365" y="218123"/>
                    <a:pt x="245745" y="225743"/>
                    <a:pt x="237172" y="225743"/>
                  </a:cubicBezTo>
                  <a:cubicBezTo>
                    <a:pt x="228600" y="225743"/>
                    <a:pt x="220980" y="218123"/>
                    <a:pt x="220980" y="209550"/>
                  </a:cubicBezTo>
                  <a:lnTo>
                    <a:pt x="220980" y="59055"/>
                  </a:lnTo>
                  <a:cubicBezTo>
                    <a:pt x="220980" y="53340"/>
                    <a:pt x="217170" y="49530"/>
                    <a:pt x="211455" y="49530"/>
                  </a:cubicBezTo>
                  <a:cubicBezTo>
                    <a:pt x="205740" y="49530"/>
                    <a:pt x="201930" y="53340"/>
                    <a:pt x="201930" y="59055"/>
                  </a:cubicBezTo>
                  <a:lnTo>
                    <a:pt x="201930" y="209550"/>
                  </a:lnTo>
                  <a:lnTo>
                    <a:pt x="201930" y="209550"/>
                  </a:lnTo>
                  <a:lnTo>
                    <a:pt x="201930" y="434340"/>
                  </a:lnTo>
                  <a:close/>
                  <a:moveTo>
                    <a:pt x="479108" y="421005"/>
                  </a:moveTo>
                  <a:lnTo>
                    <a:pt x="220980" y="421005"/>
                  </a:lnTo>
                  <a:lnTo>
                    <a:pt x="220980" y="240030"/>
                  </a:lnTo>
                  <a:cubicBezTo>
                    <a:pt x="225743" y="242888"/>
                    <a:pt x="231458" y="243840"/>
                    <a:pt x="237172" y="243840"/>
                  </a:cubicBezTo>
                  <a:cubicBezTo>
                    <a:pt x="256222" y="243840"/>
                    <a:pt x="272415" y="227648"/>
                    <a:pt x="272415" y="208598"/>
                  </a:cubicBezTo>
                  <a:lnTo>
                    <a:pt x="272415" y="53340"/>
                  </a:lnTo>
                  <a:lnTo>
                    <a:pt x="404813" y="53340"/>
                  </a:lnTo>
                  <a:lnTo>
                    <a:pt x="404813" y="118110"/>
                  </a:lnTo>
                  <a:cubicBezTo>
                    <a:pt x="404813" y="123825"/>
                    <a:pt x="408623" y="127635"/>
                    <a:pt x="414338" y="127635"/>
                  </a:cubicBezTo>
                  <a:lnTo>
                    <a:pt x="479108" y="127635"/>
                  </a:lnTo>
                  <a:lnTo>
                    <a:pt x="479108" y="42100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87" name="Google Shape;187;p19"/>
            <p:cNvSpPr/>
            <p:nvPr/>
          </p:nvSpPr>
          <p:spPr>
            <a:xfrm>
              <a:off x="2874814" y="2602925"/>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88" name="Google Shape;188;p19"/>
            <p:cNvSpPr/>
            <p:nvPr/>
          </p:nvSpPr>
          <p:spPr>
            <a:xfrm>
              <a:off x="2874814" y="2660075"/>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89" name="Google Shape;189;p19"/>
            <p:cNvSpPr/>
            <p:nvPr/>
          </p:nvSpPr>
          <p:spPr>
            <a:xfrm>
              <a:off x="3052931" y="2692460"/>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90" name="Google Shape;190;p19"/>
            <p:cNvSpPr/>
            <p:nvPr/>
          </p:nvSpPr>
          <p:spPr>
            <a:xfrm>
              <a:off x="3095794" y="2692460"/>
              <a:ext cx="103822" cy="19050"/>
            </a:xfrm>
            <a:custGeom>
              <a:avLst/>
              <a:gdLst/>
              <a:ahLst/>
              <a:cxnLst/>
              <a:rect l="l" t="t" r="r" b="b"/>
              <a:pathLst>
                <a:path w="103822" h="19050" extrusionOk="0">
                  <a:moveTo>
                    <a:pt x="0" y="0"/>
                  </a:moveTo>
                  <a:lnTo>
                    <a:pt x="103823" y="0"/>
                  </a:lnTo>
                  <a:lnTo>
                    <a:pt x="103823" y="19050"/>
                  </a:lnTo>
                  <a:lnTo>
                    <a:pt x="0" y="190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91" name="Google Shape;191;p19"/>
            <p:cNvSpPr/>
            <p:nvPr/>
          </p:nvSpPr>
          <p:spPr>
            <a:xfrm>
              <a:off x="3052931" y="2778185"/>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92" name="Google Shape;192;p19"/>
            <p:cNvSpPr/>
            <p:nvPr/>
          </p:nvSpPr>
          <p:spPr>
            <a:xfrm>
              <a:off x="3095794" y="2778185"/>
              <a:ext cx="103822" cy="19050"/>
            </a:xfrm>
            <a:custGeom>
              <a:avLst/>
              <a:gdLst/>
              <a:ahLst/>
              <a:cxnLst/>
              <a:rect l="l" t="t" r="r" b="b"/>
              <a:pathLst>
                <a:path w="103822" h="19050" extrusionOk="0">
                  <a:moveTo>
                    <a:pt x="0" y="0"/>
                  </a:moveTo>
                  <a:lnTo>
                    <a:pt x="103823" y="0"/>
                  </a:lnTo>
                  <a:lnTo>
                    <a:pt x="103823" y="19050"/>
                  </a:lnTo>
                  <a:lnTo>
                    <a:pt x="0" y="190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93" name="Google Shape;193;p19"/>
            <p:cNvSpPr/>
            <p:nvPr/>
          </p:nvSpPr>
          <p:spPr>
            <a:xfrm>
              <a:off x="3052931" y="2863910"/>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94" name="Google Shape;194;p19"/>
            <p:cNvSpPr/>
            <p:nvPr/>
          </p:nvSpPr>
          <p:spPr>
            <a:xfrm>
              <a:off x="3095794" y="2863910"/>
              <a:ext cx="103822" cy="19050"/>
            </a:xfrm>
            <a:custGeom>
              <a:avLst/>
              <a:gdLst/>
              <a:ahLst/>
              <a:cxnLst/>
              <a:rect l="l" t="t" r="r" b="b"/>
              <a:pathLst>
                <a:path w="103822" h="19050" extrusionOk="0">
                  <a:moveTo>
                    <a:pt x="0" y="0"/>
                  </a:moveTo>
                  <a:lnTo>
                    <a:pt x="103823" y="0"/>
                  </a:lnTo>
                  <a:lnTo>
                    <a:pt x="103823" y="19050"/>
                  </a:lnTo>
                  <a:lnTo>
                    <a:pt x="0" y="190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sp>
        <p:nvSpPr>
          <p:cNvPr id="195" name="Google Shape;195;p19"/>
          <p:cNvSpPr/>
          <p:nvPr/>
        </p:nvSpPr>
        <p:spPr>
          <a:xfrm>
            <a:off x="437836" y="2649131"/>
            <a:ext cx="288182" cy="345669"/>
          </a:xfrm>
          <a:custGeom>
            <a:avLst/>
            <a:gdLst/>
            <a:ahLst/>
            <a:cxnLst/>
            <a:rect l="l" t="t" r="r" b="b"/>
            <a:pathLst>
              <a:path w="590550" h="533400" extrusionOk="0">
                <a:moveTo>
                  <a:pt x="581025" y="0"/>
                </a:moveTo>
                <a:lnTo>
                  <a:pt x="9525" y="0"/>
                </a:lnTo>
                <a:cubicBezTo>
                  <a:pt x="4264" y="0"/>
                  <a:pt x="0" y="4264"/>
                  <a:pt x="0" y="9525"/>
                </a:cubicBezTo>
                <a:lnTo>
                  <a:pt x="0" y="523875"/>
                </a:lnTo>
                <a:cubicBezTo>
                  <a:pt x="0" y="529136"/>
                  <a:pt x="4264" y="533400"/>
                  <a:pt x="9525" y="533400"/>
                </a:cubicBezTo>
                <a:lnTo>
                  <a:pt x="581025" y="533400"/>
                </a:lnTo>
                <a:cubicBezTo>
                  <a:pt x="586286" y="533400"/>
                  <a:pt x="590550" y="529136"/>
                  <a:pt x="590550" y="523875"/>
                </a:cubicBezTo>
                <a:lnTo>
                  <a:pt x="590550" y="9525"/>
                </a:lnTo>
                <a:cubicBezTo>
                  <a:pt x="590550" y="4264"/>
                  <a:pt x="586286" y="0"/>
                  <a:pt x="581025" y="0"/>
                </a:cubicBezTo>
                <a:close/>
                <a:moveTo>
                  <a:pt x="19050" y="19050"/>
                </a:moveTo>
                <a:lnTo>
                  <a:pt x="571500" y="19050"/>
                </a:lnTo>
                <a:lnTo>
                  <a:pt x="571500" y="152400"/>
                </a:lnTo>
                <a:lnTo>
                  <a:pt x="19050" y="152400"/>
                </a:lnTo>
                <a:close/>
                <a:moveTo>
                  <a:pt x="381000" y="171450"/>
                </a:moveTo>
                <a:lnTo>
                  <a:pt x="381000" y="514350"/>
                </a:lnTo>
                <a:lnTo>
                  <a:pt x="209550" y="514350"/>
                </a:lnTo>
                <a:lnTo>
                  <a:pt x="209550" y="171450"/>
                </a:lnTo>
                <a:close/>
                <a:moveTo>
                  <a:pt x="19050" y="171450"/>
                </a:moveTo>
                <a:lnTo>
                  <a:pt x="190500" y="171450"/>
                </a:lnTo>
                <a:lnTo>
                  <a:pt x="190500" y="514350"/>
                </a:lnTo>
                <a:lnTo>
                  <a:pt x="19050" y="514350"/>
                </a:lnTo>
                <a:close/>
                <a:moveTo>
                  <a:pt x="571500" y="514350"/>
                </a:moveTo>
                <a:lnTo>
                  <a:pt x="400050" y="514350"/>
                </a:lnTo>
                <a:lnTo>
                  <a:pt x="400050" y="171450"/>
                </a:lnTo>
                <a:lnTo>
                  <a:pt x="571500" y="171450"/>
                </a:lnTo>
                <a:close/>
                <a:moveTo>
                  <a:pt x="38100" y="228600"/>
                </a:moveTo>
                <a:cubicBezTo>
                  <a:pt x="38100" y="223340"/>
                  <a:pt x="42364" y="219075"/>
                  <a:pt x="47625" y="219075"/>
                </a:cubicBezTo>
                <a:lnTo>
                  <a:pt x="161925" y="219075"/>
                </a:lnTo>
                <a:cubicBezTo>
                  <a:pt x="167186" y="219075"/>
                  <a:pt x="171450" y="223340"/>
                  <a:pt x="171450" y="228600"/>
                </a:cubicBezTo>
                <a:cubicBezTo>
                  <a:pt x="171450" y="233861"/>
                  <a:pt x="167186" y="238125"/>
                  <a:pt x="161925" y="238125"/>
                </a:cubicBezTo>
                <a:lnTo>
                  <a:pt x="47625" y="238125"/>
                </a:lnTo>
                <a:cubicBezTo>
                  <a:pt x="42364" y="238125"/>
                  <a:pt x="38100" y="233861"/>
                  <a:pt x="38100" y="228600"/>
                </a:cubicBezTo>
                <a:close/>
                <a:moveTo>
                  <a:pt x="285750" y="119063"/>
                </a:moveTo>
                <a:cubicBezTo>
                  <a:pt x="306792" y="119063"/>
                  <a:pt x="323850" y="102005"/>
                  <a:pt x="323850" y="80963"/>
                </a:cubicBezTo>
                <a:cubicBezTo>
                  <a:pt x="323850" y="59920"/>
                  <a:pt x="306792" y="42863"/>
                  <a:pt x="285750" y="42863"/>
                </a:cubicBezTo>
                <a:cubicBezTo>
                  <a:pt x="264708" y="42863"/>
                  <a:pt x="247650" y="59920"/>
                  <a:pt x="247650" y="80963"/>
                </a:cubicBezTo>
                <a:cubicBezTo>
                  <a:pt x="247650" y="102005"/>
                  <a:pt x="264708" y="119063"/>
                  <a:pt x="285750" y="119063"/>
                </a:cubicBezTo>
                <a:close/>
                <a:moveTo>
                  <a:pt x="285750" y="61913"/>
                </a:moveTo>
                <a:cubicBezTo>
                  <a:pt x="296271" y="61913"/>
                  <a:pt x="304800" y="70441"/>
                  <a:pt x="304800" y="80963"/>
                </a:cubicBezTo>
                <a:cubicBezTo>
                  <a:pt x="304800" y="91484"/>
                  <a:pt x="296271" y="100013"/>
                  <a:pt x="285750" y="100013"/>
                </a:cubicBezTo>
                <a:cubicBezTo>
                  <a:pt x="275229" y="100013"/>
                  <a:pt x="266700" y="91484"/>
                  <a:pt x="266700" y="80963"/>
                </a:cubicBezTo>
                <a:cubicBezTo>
                  <a:pt x="266700" y="70441"/>
                  <a:pt x="275229" y="61913"/>
                  <a:pt x="285750" y="61913"/>
                </a:cubicBezTo>
                <a:close/>
                <a:moveTo>
                  <a:pt x="171450" y="301657"/>
                </a:moveTo>
                <a:cubicBezTo>
                  <a:pt x="171450" y="306917"/>
                  <a:pt x="167186" y="311182"/>
                  <a:pt x="161925" y="311182"/>
                </a:cubicBezTo>
                <a:lnTo>
                  <a:pt x="47625" y="311182"/>
                </a:lnTo>
                <a:cubicBezTo>
                  <a:pt x="42364" y="311182"/>
                  <a:pt x="38100" y="306917"/>
                  <a:pt x="38100" y="301657"/>
                </a:cubicBezTo>
                <a:cubicBezTo>
                  <a:pt x="38100" y="296396"/>
                  <a:pt x="42364" y="292132"/>
                  <a:pt x="47625" y="292132"/>
                </a:cubicBezTo>
                <a:lnTo>
                  <a:pt x="161925" y="292132"/>
                </a:lnTo>
                <a:cubicBezTo>
                  <a:pt x="167186" y="292132"/>
                  <a:pt x="171450" y="296396"/>
                  <a:pt x="171450" y="301657"/>
                </a:cubicBezTo>
                <a:close/>
                <a:moveTo>
                  <a:pt x="171450" y="374618"/>
                </a:moveTo>
                <a:cubicBezTo>
                  <a:pt x="171450" y="379879"/>
                  <a:pt x="167186" y="384143"/>
                  <a:pt x="161925" y="384143"/>
                </a:cubicBezTo>
                <a:lnTo>
                  <a:pt x="47625" y="384143"/>
                </a:lnTo>
                <a:cubicBezTo>
                  <a:pt x="42364" y="384143"/>
                  <a:pt x="38100" y="379879"/>
                  <a:pt x="38100" y="374618"/>
                </a:cubicBezTo>
                <a:cubicBezTo>
                  <a:pt x="38100" y="369358"/>
                  <a:pt x="42364" y="365093"/>
                  <a:pt x="47625" y="365093"/>
                </a:cubicBezTo>
                <a:lnTo>
                  <a:pt x="161925" y="365093"/>
                </a:lnTo>
                <a:cubicBezTo>
                  <a:pt x="167186" y="365093"/>
                  <a:pt x="171450" y="369358"/>
                  <a:pt x="171450" y="374618"/>
                </a:cubicBezTo>
                <a:close/>
                <a:moveTo>
                  <a:pt x="171450" y="447675"/>
                </a:moveTo>
                <a:cubicBezTo>
                  <a:pt x="171450" y="452936"/>
                  <a:pt x="167186" y="457200"/>
                  <a:pt x="161925" y="457200"/>
                </a:cubicBezTo>
                <a:lnTo>
                  <a:pt x="47625" y="457200"/>
                </a:lnTo>
                <a:cubicBezTo>
                  <a:pt x="42364" y="457200"/>
                  <a:pt x="38100" y="452936"/>
                  <a:pt x="38100" y="447675"/>
                </a:cubicBezTo>
                <a:cubicBezTo>
                  <a:pt x="38100" y="442415"/>
                  <a:pt x="42364" y="438150"/>
                  <a:pt x="47625" y="438150"/>
                </a:cubicBezTo>
                <a:lnTo>
                  <a:pt x="161925" y="438150"/>
                </a:lnTo>
                <a:cubicBezTo>
                  <a:pt x="167186" y="438150"/>
                  <a:pt x="171450" y="442415"/>
                  <a:pt x="171450" y="447675"/>
                </a:cubicBezTo>
                <a:close/>
                <a:moveTo>
                  <a:pt x="267748" y="224314"/>
                </a:moveTo>
                <a:cubicBezTo>
                  <a:pt x="270125" y="219644"/>
                  <a:pt x="275828" y="217771"/>
                  <a:pt x="280511" y="220123"/>
                </a:cubicBezTo>
                <a:lnTo>
                  <a:pt x="293370" y="226505"/>
                </a:lnTo>
                <a:lnTo>
                  <a:pt x="326612" y="193262"/>
                </a:lnTo>
                <a:cubicBezTo>
                  <a:pt x="330347" y="189527"/>
                  <a:pt x="336403" y="189527"/>
                  <a:pt x="340138" y="193262"/>
                </a:cubicBezTo>
                <a:cubicBezTo>
                  <a:pt x="343873" y="196997"/>
                  <a:pt x="343873" y="203053"/>
                  <a:pt x="340138" y="206788"/>
                </a:cubicBezTo>
                <a:lnTo>
                  <a:pt x="302038" y="244888"/>
                </a:lnTo>
                <a:cubicBezTo>
                  <a:pt x="300240" y="246671"/>
                  <a:pt x="297807" y="247665"/>
                  <a:pt x="295275" y="247650"/>
                </a:cubicBezTo>
                <a:cubicBezTo>
                  <a:pt x="293780" y="247676"/>
                  <a:pt x="292303" y="247315"/>
                  <a:pt x="290989" y="246602"/>
                </a:cubicBezTo>
                <a:lnTo>
                  <a:pt x="271939" y="237077"/>
                </a:lnTo>
                <a:cubicBezTo>
                  <a:pt x="267269" y="234700"/>
                  <a:pt x="265396" y="228997"/>
                  <a:pt x="267748" y="224314"/>
                </a:cubicBezTo>
                <a:close/>
                <a:moveTo>
                  <a:pt x="267748" y="290989"/>
                </a:moveTo>
                <a:cubicBezTo>
                  <a:pt x="270125" y="286319"/>
                  <a:pt x="275828" y="284446"/>
                  <a:pt x="280511" y="286798"/>
                </a:cubicBezTo>
                <a:lnTo>
                  <a:pt x="293370" y="293180"/>
                </a:lnTo>
                <a:lnTo>
                  <a:pt x="326612" y="259937"/>
                </a:lnTo>
                <a:cubicBezTo>
                  <a:pt x="330347" y="256202"/>
                  <a:pt x="336403" y="256202"/>
                  <a:pt x="340138" y="259937"/>
                </a:cubicBezTo>
                <a:cubicBezTo>
                  <a:pt x="343873" y="263672"/>
                  <a:pt x="343873" y="269728"/>
                  <a:pt x="340138" y="273463"/>
                </a:cubicBezTo>
                <a:lnTo>
                  <a:pt x="302038" y="311563"/>
                </a:lnTo>
                <a:cubicBezTo>
                  <a:pt x="300240" y="313346"/>
                  <a:pt x="297807" y="314340"/>
                  <a:pt x="295275" y="314325"/>
                </a:cubicBezTo>
                <a:cubicBezTo>
                  <a:pt x="293780" y="314351"/>
                  <a:pt x="292303" y="313990"/>
                  <a:pt x="290989" y="313277"/>
                </a:cubicBezTo>
                <a:lnTo>
                  <a:pt x="271939" y="303752"/>
                </a:lnTo>
                <a:cubicBezTo>
                  <a:pt x="267269" y="301375"/>
                  <a:pt x="265396" y="295672"/>
                  <a:pt x="267748" y="290989"/>
                </a:cubicBezTo>
                <a:close/>
                <a:moveTo>
                  <a:pt x="466725" y="219075"/>
                </a:moveTo>
                <a:cubicBezTo>
                  <a:pt x="466725" y="213815"/>
                  <a:pt x="470990" y="209550"/>
                  <a:pt x="476250" y="209550"/>
                </a:cubicBezTo>
                <a:lnTo>
                  <a:pt x="495300" y="209550"/>
                </a:lnTo>
                <a:cubicBezTo>
                  <a:pt x="500561" y="209550"/>
                  <a:pt x="504825" y="213815"/>
                  <a:pt x="504825" y="219075"/>
                </a:cubicBezTo>
                <a:cubicBezTo>
                  <a:pt x="504825" y="224336"/>
                  <a:pt x="500561" y="228600"/>
                  <a:pt x="495300" y="228600"/>
                </a:cubicBezTo>
                <a:lnTo>
                  <a:pt x="476250" y="228600"/>
                </a:lnTo>
                <a:cubicBezTo>
                  <a:pt x="470990" y="228600"/>
                  <a:pt x="466725" y="224336"/>
                  <a:pt x="466725" y="219075"/>
                </a:cubicBezTo>
                <a:close/>
                <a:moveTo>
                  <a:pt x="466725" y="285750"/>
                </a:moveTo>
                <a:cubicBezTo>
                  <a:pt x="466725" y="280490"/>
                  <a:pt x="470990" y="276225"/>
                  <a:pt x="476250" y="276225"/>
                </a:cubicBezTo>
                <a:lnTo>
                  <a:pt x="495300" y="276225"/>
                </a:lnTo>
                <a:cubicBezTo>
                  <a:pt x="500561" y="276225"/>
                  <a:pt x="504825" y="280490"/>
                  <a:pt x="504825" y="285750"/>
                </a:cubicBezTo>
                <a:cubicBezTo>
                  <a:pt x="504825" y="291011"/>
                  <a:pt x="500561" y="295275"/>
                  <a:pt x="495300" y="295275"/>
                </a:cubicBezTo>
                <a:lnTo>
                  <a:pt x="476250" y="295275"/>
                </a:lnTo>
                <a:cubicBezTo>
                  <a:pt x="470990" y="295275"/>
                  <a:pt x="466725" y="291011"/>
                  <a:pt x="466725" y="285750"/>
                </a:cubicBezTo>
                <a:close/>
                <a:moveTo>
                  <a:pt x="458248" y="367189"/>
                </a:moveTo>
                <a:cubicBezTo>
                  <a:pt x="460625" y="362519"/>
                  <a:pt x="466328" y="360646"/>
                  <a:pt x="471011" y="362998"/>
                </a:cubicBezTo>
                <a:lnTo>
                  <a:pt x="483870" y="369380"/>
                </a:lnTo>
                <a:lnTo>
                  <a:pt x="517112" y="336137"/>
                </a:lnTo>
                <a:cubicBezTo>
                  <a:pt x="520847" y="332402"/>
                  <a:pt x="526903" y="332402"/>
                  <a:pt x="530638" y="336137"/>
                </a:cubicBezTo>
                <a:cubicBezTo>
                  <a:pt x="534373" y="339872"/>
                  <a:pt x="534373" y="345928"/>
                  <a:pt x="530638" y="349663"/>
                </a:cubicBezTo>
                <a:lnTo>
                  <a:pt x="492538" y="387763"/>
                </a:lnTo>
                <a:cubicBezTo>
                  <a:pt x="490740" y="389546"/>
                  <a:pt x="488307" y="390540"/>
                  <a:pt x="485775" y="390525"/>
                </a:cubicBezTo>
                <a:cubicBezTo>
                  <a:pt x="484280" y="390551"/>
                  <a:pt x="482803" y="390190"/>
                  <a:pt x="481489" y="389477"/>
                </a:cubicBezTo>
                <a:lnTo>
                  <a:pt x="462439" y="379952"/>
                </a:lnTo>
                <a:cubicBezTo>
                  <a:pt x="457769" y="377575"/>
                  <a:pt x="455896" y="371872"/>
                  <a:pt x="458248" y="367189"/>
                </a:cubicBezTo>
                <a:close/>
                <a:moveTo>
                  <a:pt x="530638" y="421862"/>
                </a:moveTo>
                <a:cubicBezTo>
                  <a:pt x="534373" y="425567"/>
                  <a:pt x="534397" y="431598"/>
                  <a:pt x="530693" y="435333"/>
                </a:cubicBezTo>
                <a:cubicBezTo>
                  <a:pt x="530675" y="435351"/>
                  <a:pt x="530656" y="435369"/>
                  <a:pt x="530638" y="435388"/>
                </a:cubicBezTo>
                <a:lnTo>
                  <a:pt x="492538" y="473488"/>
                </a:lnTo>
                <a:cubicBezTo>
                  <a:pt x="490740" y="475271"/>
                  <a:pt x="488307" y="476265"/>
                  <a:pt x="485775" y="476250"/>
                </a:cubicBezTo>
                <a:cubicBezTo>
                  <a:pt x="484280" y="476276"/>
                  <a:pt x="482803" y="475915"/>
                  <a:pt x="481489" y="475202"/>
                </a:cubicBezTo>
                <a:lnTo>
                  <a:pt x="462439" y="465677"/>
                </a:lnTo>
                <a:cubicBezTo>
                  <a:pt x="457582" y="463655"/>
                  <a:pt x="455285" y="458079"/>
                  <a:pt x="457307" y="453223"/>
                </a:cubicBezTo>
                <a:cubicBezTo>
                  <a:pt x="459330" y="448366"/>
                  <a:pt x="464906" y="446069"/>
                  <a:pt x="469762" y="448091"/>
                </a:cubicBezTo>
                <a:cubicBezTo>
                  <a:pt x="470193" y="448271"/>
                  <a:pt x="470611" y="448482"/>
                  <a:pt x="471011" y="448723"/>
                </a:cubicBezTo>
                <a:lnTo>
                  <a:pt x="483870" y="455105"/>
                </a:lnTo>
                <a:lnTo>
                  <a:pt x="517112" y="421862"/>
                </a:lnTo>
                <a:cubicBezTo>
                  <a:pt x="520817" y="418127"/>
                  <a:pt x="526848" y="418103"/>
                  <a:pt x="530583" y="421807"/>
                </a:cubicBezTo>
                <a:cubicBezTo>
                  <a:pt x="530601" y="421825"/>
                  <a:pt x="530619" y="421844"/>
                  <a:pt x="530638" y="421862"/>
                </a:cubicBezTo>
                <a:close/>
                <a:moveTo>
                  <a:pt x="340138" y="336137"/>
                </a:moveTo>
                <a:cubicBezTo>
                  <a:pt x="343873" y="339842"/>
                  <a:pt x="343897" y="345873"/>
                  <a:pt x="340193" y="349608"/>
                </a:cubicBezTo>
                <a:cubicBezTo>
                  <a:pt x="340175" y="349626"/>
                  <a:pt x="340156" y="349644"/>
                  <a:pt x="340138" y="349663"/>
                </a:cubicBezTo>
                <a:lnTo>
                  <a:pt x="302038" y="387763"/>
                </a:lnTo>
                <a:cubicBezTo>
                  <a:pt x="300240" y="389546"/>
                  <a:pt x="297807" y="390540"/>
                  <a:pt x="295275" y="390525"/>
                </a:cubicBezTo>
                <a:cubicBezTo>
                  <a:pt x="293780" y="390551"/>
                  <a:pt x="292303" y="390190"/>
                  <a:pt x="290989" y="389477"/>
                </a:cubicBezTo>
                <a:lnTo>
                  <a:pt x="271939" y="379952"/>
                </a:lnTo>
                <a:cubicBezTo>
                  <a:pt x="267431" y="377240"/>
                  <a:pt x="265976" y="371387"/>
                  <a:pt x="268688" y="366880"/>
                </a:cubicBezTo>
                <a:cubicBezTo>
                  <a:pt x="271122" y="362835"/>
                  <a:pt x="276153" y="361183"/>
                  <a:pt x="280511" y="362998"/>
                </a:cubicBezTo>
                <a:lnTo>
                  <a:pt x="293370" y="369380"/>
                </a:lnTo>
                <a:lnTo>
                  <a:pt x="326612" y="336137"/>
                </a:lnTo>
                <a:cubicBezTo>
                  <a:pt x="330317" y="332402"/>
                  <a:pt x="336348" y="332378"/>
                  <a:pt x="340083" y="336082"/>
                </a:cubicBezTo>
                <a:cubicBezTo>
                  <a:pt x="340101" y="336100"/>
                  <a:pt x="340119" y="336119"/>
                  <a:pt x="340138" y="336137"/>
                </a:cubicBezTo>
                <a:close/>
                <a:moveTo>
                  <a:pt x="323850" y="447675"/>
                </a:moveTo>
                <a:cubicBezTo>
                  <a:pt x="323850" y="452936"/>
                  <a:pt x="319586" y="457200"/>
                  <a:pt x="314325" y="457200"/>
                </a:cubicBezTo>
                <a:lnTo>
                  <a:pt x="295275" y="457200"/>
                </a:lnTo>
                <a:cubicBezTo>
                  <a:pt x="290015" y="457200"/>
                  <a:pt x="285750" y="452936"/>
                  <a:pt x="285750" y="447675"/>
                </a:cubicBezTo>
                <a:cubicBezTo>
                  <a:pt x="285750" y="442415"/>
                  <a:pt x="290015" y="438150"/>
                  <a:pt x="295275" y="438150"/>
                </a:cubicBezTo>
                <a:lnTo>
                  <a:pt x="314325" y="438150"/>
                </a:lnTo>
                <a:cubicBezTo>
                  <a:pt x="319586" y="438150"/>
                  <a:pt x="323850" y="442415"/>
                  <a:pt x="323850" y="447675"/>
                </a:cubicBezTo>
                <a:close/>
                <a:moveTo>
                  <a:pt x="457200" y="119063"/>
                </a:moveTo>
                <a:lnTo>
                  <a:pt x="514350" y="119063"/>
                </a:lnTo>
                <a:cubicBezTo>
                  <a:pt x="519610" y="119047"/>
                  <a:pt x="523862" y="114769"/>
                  <a:pt x="523846" y="109509"/>
                </a:cubicBezTo>
                <a:cubicBezTo>
                  <a:pt x="523842" y="108030"/>
                  <a:pt x="523493" y="106572"/>
                  <a:pt x="522827" y="105251"/>
                </a:cubicBezTo>
                <a:lnTo>
                  <a:pt x="494252" y="48101"/>
                </a:lnTo>
                <a:cubicBezTo>
                  <a:pt x="491854" y="43419"/>
                  <a:pt x="486114" y="41568"/>
                  <a:pt x="481432" y="43967"/>
                </a:cubicBezTo>
                <a:cubicBezTo>
                  <a:pt x="479655" y="44878"/>
                  <a:pt x="478208" y="46324"/>
                  <a:pt x="477298" y="48101"/>
                </a:cubicBezTo>
                <a:lnTo>
                  <a:pt x="448723" y="105251"/>
                </a:lnTo>
                <a:cubicBezTo>
                  <a:pt x="446356" y="109949"/>
                  <a:pt x="448245" y="115676"/>
                  <a:pt x="452943" y="118044"/>
                </a:cubicBezTo>
                <a:cubicBezTo>
                  <a:pt x="454263" y="118709"/>
                  <a:pt x="455721" y="119058"/>
                  <a:pt x="457200" y="119063"/>
                </a:cubicBezTo>
                <a:close/>
                <a:moveTo>
                  <a:pt x="485775" y="73724"/>
                </a:moveTo>
                <a:lnTo>
                  <a:pt x="498920" y="100013"/>
                </a:lnTo>
                <a:lnTo>
                  <a:pt x="472631" y="10001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nvGrpSpPr>
          <p:cNvPr id="196" name="Google Shape;196;p19"/>
          <p:cNvGrpSpPr/>
          <p:nvPr/>
        </p:nvGrpSpPr>
        <p:grpSpPr>
          <a:xfrm>
            <a:off x="429312" y="3291983"/>
            <a:ext cx="404465" cy="345669"/>
            <a:chOff x="6633790" y="2180860"/>
            <a:chExt cx="887137" cy="809625"/>
          </a:xfrm>
        </p:grpSpPr>
        <p:sp>
          <p:nvSpPr>
            <p:cNvPr id="197" name="Google Shape;197;p19"/>
            <p:cNvSpPr/>
            <p:nvPr/>
          </p:nvSpPr>
          <p:spPr>
            <a:xfrm>
              <a:off x="6633790" y="2180860"/>
              <a:ext cx="647700" cy="809625"/>
            </a:xfrm>
            <a:custGeom>
              <a:avLst/>
              <a:gdLst/>
              <a:ahLst/>
              <a:cxnLst/>
              <a:rect l="l" t="t" r="r" b="b"/>
              <a:pathLst>
                <a:path w="647700" h="809625" extrusionOk="0">
                  <a:moveTo>
                    <a:pt x="61053" y="28575"/>
                  </a:moveTo>
                  <a:cubicBezTo>
                    <a:pt x="46011" y="28575"/>
                    <a:pt x="41954" y="29358"/>
                    <a:pt x="37840" y="31559"/>
                  </a:cubicBezTo>
                  <a:cubicBezTo>
                    <a:pt x="35058" y="33046"/>
                    <a:pt x="33046" y="35058"/>
                    <a:pt x="31559" y="37840"/>
                  </a:cubicBezTo>
                  <a:cubicBezTo>
                    <a:pt x="29358" y="41954"/>
                    <a:pt x="28575" y="46011"/>
                    <a:pt x="28575" y="61053"/>
                  </a:cubicBezTo>
                  <a:lnTo>
                    <a:pt x="28575" y="748573"/>
                  </a:lnTo>
                  <a:cubicBezTo>
                    <a:pt x="28575" y="763614"/>
                    <a:pt x="29358" y="767671"/>
                    <a:pt x="31559" y="771785"/>
                  </a:cubicBezTo>
                  <a:cubicBezTo>
                    <a:pt x="33046" y="774567"/>
                    <a:pt x="35058" y="776579"/>
                    <a:pt x="37840" y="778066"/>
                  </a:cubicBezTo>
                  <a:cubicBezTo>
                    <a:pt x="41954" y="780267"/>
                    <a:pt x="46011" y="781050"/>
                    <a:pt x="61053" y="781050"/>
                  </a:cubicBezTo>
                  <a:lnTo>
                    <a:pt x="586648" y="781050"/>
                  </a:lnTo>
                  <a:cubicBezTo>
                    <a:pt x="601689" y="781050"/>
                    <a:pt x="605746" y="780267"/>
                    <a:pt x="609860" y="778066"/>
                  </a:cubicBezTo>
                  <a:cubicBezTo>
                    <a:pt x="612642" y="776579"/>
                    <a:pt x="614654" y="774567"/>
                    <a:pt x="616141" y="771785"/>
                  </a:cubicBezTo>
                  <a:cubicBezTo>
                    <a:pt x="618342" y="767671"/>
                    <a:pt x="619125" y="763614"/>
                    <a:pt x="619125" y="748573"/>
                  </a:cubicBezTo>
                  <a:lnTo>
                    <a:pt x="619125" y="61053"/>
                  </a:lnTo>
                  <a:cubicBezTo>
                    <a:pt x="619125" y="46011"/>
                    <a:pt x="618342" y="41954"/>
                    <a:pt x="616141" y="37840"/>
                  </a:cubicBezTo>
                  <a:cubicBezTo>
                    <a:pt x="614654" y="35058"/>
                    <a:pt x="612642" y="33046"/>
                    <a:pt x="609860" y="31559"/>
                  </a:cubicBezTo>
                  <a:cubicBezTo>
                    <a:pt x="605746" y="29358"/>
                    <a:pt x="601689" y="28575"/>
                    <a:pt x="586648" y="28575"/>
                  </a:cubicBezTo>
                  <a:lnTo>
                    <a:pt x="61053" y="28575"/>
                  </a:lnTo>
                  <a:close/>
                  <a:moveTo>
                    <a:pt x="647700" y="287655"/>
                  </a:moveTo>
                  <a:lnTo>
                    <a:pt x="619125" y="316230"/>
                  </a:lnTo>
                  <a:lnTo>
                    <a:pt x="619125" y="491204"/>
                  </a:lnTo>
                  <a:lnTo>
                    <a:pt x="647700" y="462629"/>
                  </a:lnTo>
                  <a:lnTo>
                    <a:pt x="647700" y="748573"/>
                  </a:lnTo>
                  <a:cubicBezTo>
                    <a:pt x="647700" y="769802"/>
                    <a:pt x="645490" y="777500"/>
                    <a:pt x="641339" y="785261"/>
                  </a:cubicBezTo>
                  <a:cubicBezTo>
                    <a:pt x="637188" y="793022"/>
                    <a:pt x="631097" y="799113"/>
                    <a:pt x="623336" y="803264"/>
                  </a:cubicBezTo>
                  <a:cubicBezTo>
                    <a:pt x="615575" y="807415"/>
                    <a:pt x="607877" y="809625"/>
                    <a:pt x="586648" y="809625"/>
                  </a:cubicBezTo>
                  <a:lnTo>
                    <a:pt x="61053" y="809625"/>
                  </a:lnTo>
                  <a:cubicBezTo>
                    <a:pt x="39823" y="809625"/>
                    <a:pt x="32125" y="807415"/>
                    <a:pt x="24364" y="803264"/>
                  </a:cubicBezTo>
                  <a:cubicBezTo>
                    <a:pt x="16603" y="799113"/>
                    <a:pt x="10512" y="793022"/>
                    <a:pt x="6361" y="785261"/>
                  </a:cubicBezTo>
                  <a:cubicBezTo>
                    <a:pt x="2210" y="777500"/>
                    <a:pt x="0" y="769802"/>
                    <a:pt x="0" y="748573"/>
                  </a:cubicBezTo>
                  <a:lnTo>
                    <a:pt x="0" y="61053"/>
                  </a:lnTo>
                  <a:cubicBezTo>
                    <a:pt x="0" y="39823"/>
                    <a:pt x="2210" y="32125"/>
                    <a:pt x="6361" y="24364"/>
                  </a:cubicBezTo>
                  <a:cubicBezTo>
                    <a:pt x="10512" y="16603"/>
                    <a:pt x="16603" y="10512"/>
                    <a:pt x="24364" y="6361"/>
                  </a:cubicBezTo>
                  <a:cubicBezTo>
                    <a:pt x="32125" y="2210"/>
                    <a:pt x="39823" y="0"/>
                    <a:pt x="61053" y="0"/>
                  </a:cubicBezTo>
                  <a:lnTo>
                    <a:pt x="586648" y="0"/>
                  </a:lnTo>
                  <a:cubicBezTo>
                    <a:pt x="607877" y="0"/>
                    <a:pt x="615575" y="2210"/>
                    <a:pt x="623336" y="6361"/>
                  </a:cubicBezTo>
                  <a:cubicBezTo>
                    <a:pt x="631097" y="10512"/>
                    <a:pt x="637188" y="16603"/>
                    <a:pt x="641339" y="24364"/>
                  </a:cubicBezTo>
                  <a:cubicBezTo>
                    <a:pt x="645490" y="32125"/>
                    <a:pt x="647700" y="39823"/>
                    <a:pt x="647700" y="61053"/>
                  </a:cubicBezTo>
                  <a:lnTo>
                    <a:pt x="647700" y="28765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98" name="Google Shape;198;p19"/>
            <p:cNvSpPr/>
            <p:nvPr/>
          </p:nvSpPr>
          <p:spPr>
            <a:xfrm>
              <a:off x="6730848" y="2307262"/>
              <a:ext cx="72583" cy="72007"/>
            </a:xfrm>
            <a:custGeom>
              <a:avLst/>
              <a:gdLst/>
              <a:ahLst/>
              <a:cxnLst/>
              <a:rect l="l" t="t" r="r" b="b"/>
              <a:pathLst>
                <a:path w="72583" h="72007" extrusionOk="0">
                  <a:moveTo>
                    <a:pt x="36291" y="62039"/>
                  </a:moveTo>
                  <a:lnTo>
                    <a:pt x="19262" y="71416"/>
                  </a:lnTo>
                  <a:cubicBezTo>
                    <a:pt x="16958" y="72685"/>
                    <a:pt x="14061" y="71845"/>
                    <a:pt x="12793" y="69541"/>
                  </a:cubicBezTo>
                  <a:cubicBezTo>
                    <a:pt x="12278" y="68607"/>
                    <a:pt x="12092" y="67527"/>
                    <a:pt x="12265" y="66475"/>
                  </a:cubicBezTo>
                  <a:lnTo>
                    <a:pt x="15573" y="46274"/>
                  </a:lnTo>
                  <a:lnTo>
                    <a:pt x="1360" y="31764"/>
                  </a:lnTo>
                  <a:cubicBezTo>
                    <a:pt x="-480" y="29885"/>
                    <a:pt x="-449" y="26870"/>
                    <a:pt x="1430" y="25029"/>
                  </a:cubicBezTo>
                  <a:cubicBezTo>
                    <a:pt x="2143" y="24330"/>
                    <a:pt x="3059" y="23873"/>
                    <a:pt x="4046" y="23723"/>
                  </a:cubicBezTo>
                  <a:lnTo>
                    <a:pt x="23487" y="20765"/>
                  </a:lnTo>
                  <a:lnTo>
                    <a:pt x="31983" y="2734"/>
                  </a:lnTo>
                  <a:cubicBezTo>
                    <a:pt x="33104" y="354"/>
                    <a:pt x="35942" y="-666"/>
                    <a:pt x="38321" y="455"/>
                  </a:cubicBezTo>
                  <a:cubicBezTo>
                    <a:pt x="39322" y="927"/>
                    <a:pt x="40128" y="1733"/>
                    <a:pt x="40600" y="2734"/>
                  </a:cubicBezTo>
                  <a:lnTo>
                    <a:pt x="49096" y="20765"/>
                  </a:lnTo>
                  <a:lnTo>
                    <a:pt x="68537" y="23723"/>
                  </a:lnTo>
                  <a:cubicBezTo>
                    <a:pt x="71137" y="24119"/>
                    <a:pt x="72924" y="26548"/>
                    <a:pt x="72529" y="29148"/>
                  </a:cubicBezTo>
                  <a:cubicBezTo>
                    <a:pt x="72378" y="30135"/>
                    <a:pt x="71921" y="31051"/>
                    <a:pt x="71223" y="31764"/>
                  </a:cubicBezTo>
                  <a:lnTo>
                    <a:pt x="57010" y="46274"/>
                  </a:lnTo>
                  <a:lnTo>
                    <a:pt x="60318" y="66475"/>
                  </a:lnTo>
                  <a:cubicBezTo>
                    <a:pt x="60743" y="69070"/>
                    <a:pt x="58983" y="71519"/>
                    <a:pt x="56388" y="71944"/>
                  </a:cubicBezTo>
                  <a:cubicBezTo>
                    <a:pt x="55335" y="72117"/>
                    <a:pt x="54255" y="71931"/>
                    <a:pt x="53321" y="71416"/>
                  </a:cubicBezTo>
                  <a:lnTo>
                    <a:pt x="36291" y="6203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199" name="Google Shape;199;p19"/>
            <p:cNvSpPr/>
            <p:nvPr/>
          </p:nvSpPr>
          <p:spPr>
            <a:xfrm>
              <a:off x="6826098" y="2307262"/>
              <a:ext cx="72583" cy="72007"/>
            </a:xfrm>
            <a:custGeom>
              <a:avLst/>
              <a:gdLst/>
              <a:ahLst/>
              <a:cxnLst/>
              <a:rect l="l" t="t" r="r" b="b"/>
              <a:pathLst>
                <a:path w="72583" h="72007" extrusionOk="0">
                  <a:moveTo>
                    <a:pt x="36291" y="62039"/>
                  </a:moveTo>
                  <a:lnTo>
                    <a:pt x="19262" y="71416"/>
                  </a:lnTo>
                  <a:cubicBezTo>
                    <a:pt x="16958" y="72685"/>
                    <a:pt x="14061" y="71845"/>
                    <a:pt x="12793" y="69541"/>
                  </a:cubicBezTo>
                  <a:cubicBezTo>
                    <a:pt x="12278" y="68607"/>
                    <a:pt x="12092" y="67527"/>
                    <a:pt x="12265" y="66475"/>
                  </a:cubicBezTo>
                  <a:lnTo>
                    <a:pt x="15573" y="46274"/>
                  </a:lnTo>
                  <a:lnTo>
                    <a:pt x="1360" y="31764"/>
                  </a:lnTo>
                  <a:cubicBezTo>
                    <a:pt x="-480" y="29885"/>
                    <a:pt x="-449" y="26870"/>
                    <a:pt x="1430" y="25029"/>
                  </a:cubicBezTo>
                  <a:cubicBezTo>
                    <a:pt x="2143" y="24330"/>
                    <a:pt x="3059" y="23873"/>
                    <a:pt x="4046" y="23723"/>
                  </a:cubicBezTo>
                  <a:lnTo>
                    <a:pt x="23487" y="20765"/>
                  </a:lnTo>
                  <a:lnTo>
                    <a:pt x="31983" y="2734"/>
                  </a:lnTo>
                  <a:cubicBezTo>
                    <a:pt x="33104" y="354"/>
                    <a:pt x="35942" y="-666"/>
                    <a:pt x="38321" y="455"/>
                  </a:cubicBezTo>
                  <a:cubicBezTo>
                    <a:pt x="39322" y="927"/>
                    <a:pt x="40128" y="1733"/>
                    <a:pt x="40600" y="2734"/>
                  </a:cubicBezTo>
                  <a:lnTo>
                    <a:pt x="49096" y="20765"/>
                  </a:lnTo>
                  <a:lnTo>
                    <a:pt x="68537" y="23723"/>
                  </a:lnTo>
                  <a:cubicBezTo>
                    <a:pt x="71137" y="24119"/>
                    <a:pt x="72924" y="26548"/>
                    <a:pt x="72529" y="29148"/>
                  </a:cubicBezTo>
                  <a:cubicBezTo>
                    <a:pt x="72378" y="30135"/>
                    <a:pt x="71921" y="31051"/>
                    <a:pt x="71223" y="31764"/>
                  </a:cubicBezTo>
                  <a:lnTo>
                    <a:pt x="57010" y="46274"/>
                  </a:lnTo>
                  <a:lnTo>
                    <a:pt x="60318" y="66475"/>
                  </a:lnTo>
                  <a:cubicBezTo>
                    <a:pt x="60743" y="69070"/>
                    <a:pt x="58983" y="71519"/>
                    <a:pt x="56388" y="71944"/>
                  </a:cubicBezTo>
                  <a:cubicBezTo>
                    <a:pt x="55335" y="72117"/>
                    <a:pt x="54255" y="71931"/>
                    <a:pt x="53321" y="71416"/>
                  </a:cubicBezTo>
                  <a:lnTo>
                    <a:pt x="36291" y="6203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00" name="Google Shape;200;p19"/>
            <p:cNvSpPr/>
            <p:nvPr/>
          </p:nvSpPr>
          <p:spPr>
            <a:xfrm>
              <a:off x="6921348" y="2307262"/>
              <a:ext cx="72583" cy="72007"/>
            </a:xfrm>
            <a:custGeom>
              <a:avLst/>
              <a:gdLst/>
              <a:ahLst/>
              <a:cxnLst/>
              <a:rect l="l" t="t" r="r" b="b"/>
              <a:pathLst>
                <a:path w="72583" h="72007" extrusionOk="0">
                  <a:moveTo>
                    <a:pt x="36291" y="62039"/>
                  </a:moveTo>
                  <a:lnTo>
                    <a:pt x="19262" y="71416"/>
                  </a:lnTo>
                  <a:cubicBezTo>
                    <a:pt x="16958" y="72685"/>
                    <a:pt x="14061" y="71845"/>
                    <a:pt x="12793" y="69541"/>
                  </a:cubicBezTo>
                  <a:cubicBezTo>
                    <a:pt x="12278" y="68607"/>
                    <a:pt x="12092" y="67527"/>
                    <a:pt x="12265" y="66475"/>
                  </a:cubicBezTo>
                  <a:lnTo>
                    <a:pt x="15573" y="46274"/>
                  </a:lnTo>
                  <a:lnTo>
                    <a:pt x="1360" y="31764"/>
                  </a:lnTo>
                  <a:cubicBezTo>
                    <a:pt x="-480" y="29885"/>
                    <a:pt x="-449" y="26870"/>
                    <a:pt x="1430" y="25029"/>
                  </a:cubicBezTo>
                  <a:cubicBezTo>
                    <a:pt x="2143" y="24330"/>
                    <a:pt x="3059" y="23873"/>
                    <a:pt x="4046" y="23723"/>
                  </a:cubicBezTo>
                  <a:lnTo>
                    <a:pt x="23487" y="20765"/>
                  </a:lnTo>
                  <a:lnTo>
                    <a:pt x="31983" y="2734"/>
                  </a:lnTo>
                  <a:cubicBezTo>
                    <a:pt x="33104" y="354"/>
                    <a:pt x="35942" y="-666"/>
                    <a:pt x="38321" y="455"/>
                  </a:cubicBezTo>
                  <a:cubicBezTo>
                    <a:pt x="39322" y="927"/>
                    <a:pt x="40128" y="1733"/>
                    <a:pt x="40600" y="2734"/>
                  </a:cubicBezTo>
                  <a:lnTo>
                    <a:pt x="49096" y="20765"/>
                  </a:lnTo>
                  <a:lnTo>
                    <a:pt x="68537" y="23723"/>
                  </a:lnTo>
                  <a:cubicBezTo>
                    <a:pt x="71137" y="24119"/>
                    <a:pt x="72924" y="26548"/>
                    <a:pt x="72529" y="29148"/>
                  </a:cubicBezTo>
                  <a:cubicBezTo>
                    <a:pt x="72378" y="30135"/>
                    <a:pt x="71921" y="31051"/>
                    <a:pt x="71223" y="31764"/>
                  </a:cubicBezTo>
                  <a:lnTo>
                    <a:pt x="57010" y="46274"/>
                  </a:lnTo>
                  <a:lnTo>
                    <a:pt x="60318" y="66475"/>
                  </a:lnTo>
                  <a:cubicBezTo>
                    <a:pt x="60743" y="69070"/>
                    <a:pt x="58983" y="71519"/>
                    <a:pt x="56388" y="71944"/>
                  </a:cubicBezTo>
                  <a:cubicBezTo>
                    <a:pt x="55335" y="72117"/>
                    <a:pt x="54255" y="71931"/>
                    <a:pt x="53321" y="71416"/>
                  </a:cubicBezTo>
                  <a:lnTo>
                    <a:pt x="36291" y="6203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01" name="Google Shape;201;p19"/>
            <p:cNvSpPr/>
            <p:nvPr/>
          </p:nvSpPr>
          <p:spPr>
            <a:xfrm>
              <a:off x="7016598" y="2307262"/>
              <a:ext cx="72583" cy="72007"/>
            </a:xfrm>
            <a:custGeom>
              <a:avLst/>
              <a:gdLst/>
              <a:ahLst/>
              <a:cxnLst/>
              <a:rect l="l" t="t" r="r" b="b"/>
              <a:pathLst>
                <a:path w="72583" h="72007" extrusionOk="0">
                  <a:moveTo>
                    <a:pt x="36291" y="62039"/>
                  </a:moveTo>
                  <a:lnTo>
                    <a:pt x="19262" y="71416"/>
                  </a:lnTo>
                  <a:cubicBezTo>
                    <a:pt x="16958" y="72685"/>
                    <a:pt x="14061" y="71845"/>
                    <a:pt x="12793" y="69541"/>
                  </a:cubicBezTo>
                  <a:cubicBezTo>
                    <a:pt x="12278" y="68607"/>
                    <a:pt x="12092" y="67527"/>
                    <a:pt x="12265" y="66475"/>
                  </a:cubicBezTo>
                  <a:lnTo>
                    <a:pt x="15573" y="46274"/>
                  </a:lnTo>
                  <a:lnTo>
                    <a:pt x="1360" y="31764"/>
                  </a:lnTo>
                  <a:cubicBezTo>
                    <a:pt x="-480" y="29885"/>
                    <a:pt x="-449" y="26870"/>
                    <a:pt x="1430" y="25029"/>
                  </a:cubicBezTo>
                  <a:cubicBezTo>
                    <a:pt x="2143" y="24330"/>
                    <a:pt x="3059" y="23873"/>
                    <a:pt x="4046" y="23723"/>
                  </a:cubicBezTo>
                  <a:lnTo>
                    <a:pt x="23487" y="20765"/>
                  </a:lnTo>
                  <a:lnTo>
                    <a:pt x="31983" y="2734"/>
                  </a:lnTo>
                  <a:cubicBezTo>
                    <a:pt x="33104" y="354"/>
                    <a:pt x="35942" y="-666"/>
                    <a:pt x="38321" y="455"/>
                  </a:cubicBezTo>
                  <a:cubicBezTo>
                    <a:pt x="39322" y="927"/>
                    <a:pt x="40128" y="1733"/>
                    <a:pt x="40600" y="2734"/>
                  </a:cubicBezTo>
                  <a:lnTo>
                    <a:pt x="49096" y="20765"/>
                  </a:lnTo>
                  <a:lnTo>
                    <a:pt x="68537" y="23723"/>
                  </a:lnTo>
                  <a:cubicBezTo>
                    <a:pt x="71137" y="24119"/>
                    <a:pt x="72924" y="26548"/>
                    <a:pt x="72529" y="29148"/>
                  </a:cubicBezTo>
                  <a:cubicBezTo>
                    <a:pt x="72378" y="30135"/>
                    <a:pt x="71921" y="31051"/>
                    <a:pt x="71223" y="31764"/>
                  </a:cubicBezTo>
                  <a:lnTo>
                    <a:pt x="57010" y="46274"/>
                  </a:lnTo>
                  <a:lnTo>
                    <a:pt x="60318" y="66475"/>
                  </a:lnTo>
                  <a:cubicBezTo>
                    <a:pt x="60743" y="69070"/>
                    <a:pt x="58983" y="71519"/>
                    <a:pt x="56388" y="71944"/>
                  </a:cubicBezTo>
                  <a:cubicBezTo>
                    <a:pt x="55335" y="72117"/>
                    <a:pt x="54255" y="71931"/>
                    <a:pt x="53321" y="71416"/>
                  </a:cubicBezTo>
                  <a:lnTo>
                    <a:pt x="36291" y="6203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02" name="Google Shape;202;p19"/>
            <p:cNvSpPr/>
            <p:nvPr/>
          </p:nvSpPr>
          <p:spPr>
            <a:xfrm>
              <a:off x="7111848" y="2307262"/>
              <a:ext cx="72583" cy="72007"/>
            </a:xfrm>
            <a:custGeom>
              <a:avLst/>
              <a:gdLst/>
              <a:ahLst/>
              <a:cxnLst/>
              <a:rect l="l" t="t" r="r" b="b"/>
              <a:pathLst>
                <a:path w="72583" h="72007" extrusionOk="0">
                  <a:moveTo>
                    <a:pt x="36291" y="62039"/>
                  </a:moveTo>
                  <a:lnTo>
                    <a:pt x="19262" y="71416"/>
                  </a:lnTo>
                  <a:cubicBezTo>
                    <a:pt x="16958" y="72685"/>
                    <a:pt x="14061" y="71845"/>
                    <a:pt x="12793" y="69541"/>
                  </a:cubicBezTo>
                  <a:cubicBezTo>
                    <a:pt x="12278" y="68607"/>
                    <a:pt x="12092" y="67527"/>
                    <a:pt x="12265" y="66475"/>
                  </a:cubicBezTo>
                  <a:lnTo>
                    <a:pt x="15573" y="46274"/>
                  </a:lnTo>
                  <a:lnTo>
                    <a:pt x="1360" y="31764"/>
                  </a:lnTo>
                  <a:cubicBezTo>
                    <a:pt x="-480" y="29885"/>
                    <a:pt x="-449" y="26870"/>
                    <a:pt x="1430" y="25029"/>
                  </a:cubicBezTo>
                  <a:cubicBezTo>
                    <a:pt x="2143" y="24330"/>
                    <a:pt x="3059" y="23873"/>
                    <a:pt x="4046" y="23723"/>
                  </a:cubicBezTo>
                  <a:lnTo>
                    <a:pt x="23487" y="20765"/>
                  </a:lnTo>
                  <a:lnTo>
                    <a:pt x="31983" y="2734"/>
                  </a:lnTo>
                  <a:cubicBezTo>
                    <a:pt x="33104" y="354"/>
                    <a:pt x="35942" y="-666"/>
                    <a:pt x="38321" y="455"/>
                  </a:cubicBezTo>
                  <a:cubicBezTo>
                    <a:pt x="39322" y="927"/>
                    <a:pt x="40128" y="1733"/>
                    <a:pt x="40600" y="2734"/>
                  </a:cubicBezTo>
                  <a:lnTo>
                    <a:pt x="49096" y="20765"/>
                  </a:lnTo>
                  <a:lnTo>
                    <a:pt x="68537" y="23723"/>
                  </a:lnTo>
                  <a:cubicBezTo>
                    <a:pt x="71137" y="24119"/>
                    <a:pt x="72924" y="26548"/>
                    <a:pt x="72529" y="29148"/>
                  </a:cubicBezTo>
                  <a:cubicBezTo>
                    <a:pt x="72378" y="30135"/>
                    <a:pt x="71921" y="31051"/>
                    <a:pt x="71223" y="31764"/>
                  </a:cubicBezTo>
                  <a:lnTo>
                    <a:pt x="57010" y="46274"/>
                  </a:lnTo>
                  <a:lnTo>
                    <a:pt x="60318" y="66475"/>
                  </a:lnTo>
                  <a:cubicBezTo>
                    <a:pt x="60743" y="69070"/>
                    <a:pt x="58983" y="71519"/>
                    <a:pt x="56388" y="71944"/>
                  </a:cubicBezTo>
                  <a:cubicBezTo>
                    <a:pt x="55335" y="72117"/>
                    <a:pt x="54255" y="71931"/>
                    <a:pt x="53321" y="71416"/>
                  </a:cubicBezTo>
                  <a:lnTo>
                    <a:pt x="36291" y="6203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03" name="Google Shape;203;p19"/>
            <p:cNvSpPr/>
            <p:nvPr/>
          </p:nvSpPr>
          <p:spPr>
            <a:xfrm>
              <a:off x="6729040" y="2476135"/>
              <a:ext cx="447675" cy="28575"/>
            </a:xfrm>
            <a:custGeom>
              <a:avLst/>
              <a:gdLst/>
              <a:ahLst/>
              <a:cxnLst/>
              <a:rect l="l" t="t" r="r" b="b"/>
              <a:pathLst>
                <a:path w="447675" h="28575" extrusionOk="0">
                  <a:moveTo>
                    <a:pt x="0" y="0"/>
                  </a:moveTo>
                  <a:lnTo>
                    <a:pt x="447675" y="0"/>
                  </a:lnTo>
                  <a:lnTo>
                    <a:pt x="447675" y="28575"/>
                  </a:lnTo>
                  <a:lnTo>
                    <a:pt x="0" y="2857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04" name="Google Shape;204;p19"/>
            <p:cNvSpPr/>
            <p:nvPr/>
          </p:nvSpPr>
          <p:spPr>
            <a:xfrm>
              <a:off x="6729040" y="2580910"/>
              <a:ext cx="304800" cy="28575"/>
            </a:xfrm>
            <a:custGeom>
              <a:avLst/>
              <a:gdLst/>
              <a:ahLst/>
              <a:cxnLst/>
              <a:rect l="l" t="t" r="r" b="b"/>
              <a:pathLst>
                <a:path w="304800" h="28575" extrusionOk="0">
                  <a:moveTo>
                    <a:pt x="0" y="0"/>
                  </a:moveTo>
                  <a:lnTo>
                    <a:pt x="304800" y="0"/>
                  </a:lnTo>
                  <a:lnTo>
                    <a:pt x="304800" y="28575"/>
                  </a:lnTo>
                  <a:lnTo>
                    <a:pt x="0" y="2857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05" name="Google Shape;205;p19"/>
            <p:cNvSpPr/>
            <p:nvPr/>
          </p:nvSpPr>
          <p:spPr>
            <a:xfrm>
              <a:off x="6729040" y="2685685"/>
              <a:ext cx="209550" cy="28575"/>
            </a:xfrm>
            <a:custGeom>
              <a:avLst/>
              <a:gdLst/>
              <a:ahLst/>
              <a:cxnLst/>
              <a:rect l="l" t="t" r="r" b="b"/>
              <a:pathLst>
                <a:path w="209550" h="28575" extrusionOk="0">
                  <a:moveTo>
                    <a:pt x="0" y="0"/>
                  </a:moveTo>
                  <a:lnTo>
                    <a:pt x="209550" y="0"/>
                  </a:lnTo>
                  <a:lnTo>
                    <a:pt x="209550" y="28575"/>
                  </a:lnTo>
                  <a:lnTo>
                    <a:pt x="0" y="2857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06" name="Google Shape;206;p19"/>
            <p:cNvSpPr/>
            <p:nvPr/>
          </p:nvSpPr>
          <p:spPr>
            <a:xfrm>
              <a:off x="6729040" y="2790460"/>
              <a:ext cx="152400" cy="28575"/>
            </a:xfrm>
            <a:custGeom>
              <a:avLst/>
              <a:gdLst/>
              <a:ahLst/>
              <a:cxnLst/>
              <a:rect l="l" t="t" r="r" b="b"/>
              <a:pathLst>
                <a:path w="152400" h="28575" extrusionOk="0">
                  <a:moveTo>
                    <a:pt x="0" y="0"/>
                  </a:moveTo>
                  <a:lnTo>
                    <a:pt x="152400" y="0"/>
                  </a:lnTo>
                  <a:lnTo>
                    <a:pt x="152400" y="28575"/>
                  </a:lnTo>
                  <a:lnTo>
                    <a:pt x="0" y="2857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07" name="Google Shape;207;p19"/>
            <p:cNvSpPr/>
            <p:nvPr/>
          </p:nvSpPr>
          <p:spPr>
            <a:xfrm rot="-2700000">
              <a:off x="6938589" y="2514235"/>
              <a:ext cx="619125" cy="152400"/>
            </a:xfrm>
            <a:custGeom>
              <a:avLst/>
              <a:gdLst/>
              <a:ahLst/>
              <a:cxnLst/>
              <a:rect l="l" t="t" r="r" b="b"/>
              <a:pathLst>
                <a:path w="619125" h="152400" extrusionOk="0">
                  <a:moveTo>
                    <a:pt x="126787" y="123825"/>
                  </a:moveTo>
                  <a:lnTo>
                    <a:pt x="590550" y="123825"/>
                  </a:lnTo>
                  <a:lnTo>
                    <a:pt x="590550" y="28575"/>
                  </a:lnTo>
                  <a:lnTo>
                    <a:pt x="126787" y="28575"/>
                  </a:lnTo>
                  <a:lnTo>
                    <a:pt x="38100" y="76200"/>
                  </a:lnTo>
                  <a:lnTo>
                    <a:pt x="126787" y="123825"/>
                  </a:lnTo>
                  <a:close/>
                  <a:moveTo>
                    <a:pt x="120465" y="152400"/>
                  </a:moveTo>
                  <a:lnTo>
                    <a:pt x="9849" y="93239"/>
                  </a:lnTo>
                  <a:cubicBezTo>
                    <a:pt x="1051" y="88534"/>
                    <a:pt x="-2515" y="77091"/>
                    <a:pt x="1884" y="67681"/>
                  </a:cubicBezTo>
                  <a:cubicBezTo>
                    <a:pt x="3607" y="63994"/>
                    <a:pt x="6402" y="61005"/>
                    <a:pt x="9849" y="59161"/>
                  </a:cubicBezTo>
                  <a:lnTo>
                    <a:pt x="120465" y="0"/>
                  </a:lnTo>
                  <a:lnTo>
                    <a:pt x="601316" y="0"/>
                  </a:lnTo>
                  <a:cubicBezTo>
                    <a:pt x="611152" y="0"/>
                    <a:pt x="619125" y="8529"/>
                    <a:pt x="619125" y="19050"/>
                  </a:cubicBezTo>
                  <a:lnTo>
                    <a:pt x="619125" y="133350"/>
                  </a:lnTo>
                  <a:cubicBezTo>
                    <a:pt x="619125" y="143871"/>
                    <a:pt x="611152" y="152400"/>
                    <a:pt x="601316" y="152400"/>
                  </a:cubicBezTo>
                  <a:lnTo>
                    <a:pt x="120465" y="1524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grpSp>
        <p:nvGrpSpPr>
          <p:cNvPr id="208" name="Google Shape;208;p19"/>
          <p:cNvGrpSpPr/>
          <p:nvPr/>
        </p:nvGrpSpPr>
        <p:grpSpPr>
          <a:xfrm>
            <a:off x="443499" y="3967787"/>
            <a:ext cx="336847" cy="345669"/>
            <a:chOff x="8489974" y="1902334"/>
            <a:chExt cx="880746" cy="903812"/>
          </a:xfrm>
        </p:grpSpPr>
        <p:sp>
          <p:nvSpPr>
            <p:cNvPr id="209" name="Google Shape;209;p19"/>
            <p:cNvSpPr/>
            <p:nvPr/>
          </p:nvSpPr>
          <p:spPr>
            <a:xfrm>
              <a:off x="8489974" y="2546114"/>
              <a:ext cx="270540" cy="259080"/>
            </a:xfrm>
            <a:custGeom>
              <a:avLst/>
              <a:gdLst/>
              <a:ahLst/>
              <a:cxnLst/>
              <a:rect l="l" t="t" r="r" b="b"/>
              <a:pathLst>
                <a:path w="270540" h="259080" extrusionOk="0">
                  <a:moveTo>
                    <a:pt x="238616" y="74295"/>
                  </a:moveTo>
                  <a:lnTo>
                    <a:pt x="186229" y="69533"/>
                  </a:lnTo>
                  <a:lnTo>
                    <a:pt x="166227" y="20955"/>
                  </a:lnTo>
                  <a:cubicBezTo>
                    <a:pt x="161464" y="8573"/>
                    <a:pt x="149081" y="0"/>
                    <a:pt x="135747" y="0"/>
                  </a:cubicBezTo>
                  <a:cubicBezTo>
                    <a:pt x="122411" y="0"/>
                    <a:pt x="110029" y="7620"/>
                    <a:pt x="105266" y="20955"/>
                  </a:cubicBezTo>
                  <a:lnTo>
                    <a:pt x="85264" y="69533"/>
                  </a:lnTo>
                  <a:lnTo>
                    <a:pt x="30971" y="74295"/>
                  </a:lnTo>
                  <a:cubicBezTo>
                    <a:pt x="17636" y="75248"/>
                    <a:pt x="6206" y="84773"/>
                    <a:pt x="1444" y="97155"/>
                  </a:cubicBezTo>
                  <a:cubicBezTo>
                    <a:pt x="-2366" y="110490"/>
                    <a:pt x="1444" y="123825"/>
                    <a:pt x="11921" y="132398"/>
                  </a:cubicBezTo>
                  <a:lnTo>
                    <a:pt x="51926" y="166688"/>
                  </a:lnTo>
                  <a:lnTo>
                    <a:pt x="39544" y="218123"/>
                  </a:lnTo>
                  <a:cubicBezTo>
                    <a:pt x="36686" y="231458"/>
                    <a:pt x="41449" y="244793"/>
                    <a:pt x="52879" y="252413"/>
                  </a:cubicBezTo>
                  <a:cubicBezTo>
                    <a:pt x="63356" y="260033"/>
                    <a:pt x="78596" y="260985"/>
                    <a:pt x="90026" y="254318"/>
                  </a:cubicBezTo>
                  <a:lnTo>
                    <a:pt x="134794" y="226695"/>
                  </a:lnTo>
                  <a:lnTo>
                    <a:pt x="180514" y="254318"/>
                  </a:lnTo>
                  <a:cubicBezTo>
                    <a:pt x="186229" y="257175"/>
                    <a:pt x="191944" y="259080"/>
                    <a:pt x="197659" y="259080"/>
                  </a:cubicBezTo>
                  <a:cubicBezTo>
                    <a:pt x="204327" y="259080"/>
                    <a:pt x="210994" y="257175"/>
                    <a:pt x="217662" y="252413"/>
                  </a:cubicBezTo>
                  <a:cubicBezTo>
                    <a:pt x="228139" y="244793"/>
                    <a:pt x="233854" y="230505"/>
                    <a:pt x="230997" y="218123"/>
                  </a:cubicBezTo>
                  <a:lnTo>
                    <a:pt x="218614" y="166688"/>
                  </a:lnTo>
                  <a:lnTo>
                    <a:pt x="258619" y="132398"/>
                  </a:lnTo>
                  <a:cubicBezTo>
                    <a:pt x="269097" y="123825"/>
                    <a:pt x="272907" y="109538"/>
                    <a:pt x="269097" y="97155"/>
                  </a:cubicBezTo>
                  <a:cubicBezTo>
                    <a:pt x="264334" y="84773"/>
                    <a:pt x="252904" y="75248"/>
                    <a:pt x="238616" y="74295"/>
                  </a:cubicBezTo>
                  <a:close/>
                  <a:moveTo>
                    <a:pt x="190991" y="140018"/>
                  </a:moveTo>
                  <a:cubicBezTo>
                    <a:pt x="181466" y="148590"/>
                    <a:pt x="177656" y="160973"/>
                    <a:pt x="180514" y="173355"/>
                  </a:cubicBezTo>
                  <a:lnTo>
                    <a:pt x="190991" y="217170"/>
                  </a:lnTo>
                  <a:lnTo>
                    <a:pt x="151939" y="193358"/>
                  </a:lnTo>
                  <a:cubicBezTo>
                    <a:pt x="146224" y="190500"/>
                    <a:pt x="140509" y="188595"/>
                    <a:pt x="134794" y="188595"/>
                  </a:cubicBezTo>
                  <a:cubicBezTo>
                    <a:pt x="129079" y="188595"/>
                    <a:pt x="122411" y="190500"/>
                    <a:pt x="117649" y="193358"/>
                  </a:cubicBezTo>
                  <a:lnTo>
                    <a:pt x="78596" y="217170"/>
                  </a:lnTo>
                  <a:lnTo>
                    <a:pt x="89074" y="173355"/>
                  </a:lnTo>
                  <a:cubicBezTo>
                    <a:pt x="91931" y="160973"/>
                    <a:pt x="88121" y="148590"/>
                    <a:pt x="78596" y="140018"/>
                  </a:cubicBezTo>
                  <a:lnTo>
                    <a:pt x="44306" y="110490"/>
                  </a:lnTo>
                  <a:lnTo>
                    <a:pt x="89074" y="106680"/>
                  </a:lnTo>
                  <a:cubicBezTo>
                    <a:pt x="101456" y="105728"/>
                    <a:pt x="111934" y="98108"/>
                    <a:pt x="117649" y="86678"/>
                  </a:cubicBezTo>
                  <a:lnTo>
                    <a:pt x="134794" y="44768"/>
                  </a:lnTo>
                  <a:lnTo>
                    <a:pt x="151939" y="86678"/>
                  </a:lnTo>
                  <a:cubicBezTo>
                    <a:pt x="156702" y="98108"/>
                    <a:pt x="167179" y="105728"/>
                    <a:pt x="180514" y="106680"/>
                  </a:cubicBezTo>
                  <a:lnTo>
                    <a:pt x="225281" y="110490"/>
                  </a:lnTo>
                  <a:lnTo>
                    <a:pt x="190991" y="140018"/>
                  </a:lnTo>
                  <a:close/>
                  <a:moveTo>
                    <a:pt x="233854" y="103823"/>
                  </a:moveTo>
                  <a:lnTo>
                    <a:pt x="233854" y="103823"/>
                  </a:lnTo>
                  <a:cubicBezTo>
                    <a:pt x="233854" y="103823"/>
                    <a:pt x="233854" y="103823"/>
                    <a:pt x="233854" y="103823"/>
                  </a:cubicBezTo>
                  <a:cubicBezTo>
                    <a:pt x="233854" y="103823"/>
                    <a:pt x="233854" y="103823"/>
                    <a:pt x="233854" y="1038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10" name="Google Shape;210;p19"/>
            <p:cNvSpPr/>
            <p:nvPr/>
          </p:nvSpPr>
          <p:spPr>
            <a:xfrm>
              <a:off x="8795727" y="2546114"/>
              <a:ext cx="270540" cy="260032"/>
            </a:xfrm>
            <a:custGeom>
              <a:avLst/>
              <a:gdLst/>
              <a:ahLst/>
              <a:cxnLst/>
              <a:rect l="l" t="t" r="r" b="b"/>
              <a:pathLst>
                <a:path w="270540" h="260032" extrusionOk="0">
                  <a:moveTo>
                    <a:pt x="238617" y="74295"/>
                  </a:moveTo>
                  <a:lnTo>
                    <a:pt x="186229" y="69533"/>
                  </a:lnTo>
                  <a:lnTo>
                    <a:pt x="166226" y="20955"/>
                  </a:lnTo>
                  <a:cubicBezTo>
                    <a:pt x="161464" y="8573"/>
                    <a:pt x="149082" y="0"/>
                    <a:pt x="135746" y="0"/>
                  </a:cubicBezTo>
                  <a:cubicBezTo>
                    <a:pt x="122412" y="0"/>
                    <a:pt x="110029" y="7620"/>
                    <a:pt x="105267" y="20955"/>
                  </a:cubicBezTo>
                  <a:lnTo>
                    <a:pt x="85264" y="69533"/>
                  </a:lnTo>
                  <a:lnTo>
                    <a:pt x="30971" y="74295"/>
                  </a:lnTo>
                  <a:cubicBezTo>
                    <a:pt x="17637" y="75248"/>
                    <a:pt x="6206" y="84773"/>
                    <a:pt x="1444" y="97155"/>
                  </a:cubicBezTo>
                  <a:cubicBezTo>
                    <a:pt x="-2366" y="110490"/>
                    <a:pt x="1444" y="123825"/>
                    <a:pt x="11921" y="132398"/>
                  </a:cubicBezTo>
                  <a:lnTo>
                    <a:pt x="51926" y="166688"/>
                  </a:lnTo>
                  <a:lnTo>
                    <a:pt x="39544" y="219075"/>
                  </a:lnTo>
                  <a:cubicBezTo>
                    <a:pt x="36687" y="232410"/>
                    <a:pt x="41449" y="245745"/>
                    <a:pt x="52879" y="253365"/>
                  </a:cubicBezTo>
                  <a:cubicBezTo>
                    <a:pt x="63357" y="260985"/>
                    <a:pt x="78596" y="261938"/>
                    <a:pt x="90026" y="255270"/>
                  </a:cubicBezTo>
                  <a:lnTo>
                    <a:pt x="134794" y="227648"/>
                  </a:lnTo>
                  <a:lnTo>
                    <a:pt x="180514" y="255270"/>
                  </a:lnTo>
                  <a:cubicBezTo>
                    <a:pt x="186229" y="258128"/>
                    <a:pt x="191944" y="260033"/>
                    <a:pt x="197659" y="260033"/>
                  </a:cubicBezTo>
                  <a:cubicBezTo>
                    <a:pt x="204326" y="260033"/>
                    <a:pt x="210994" y="258128"/>
                    <a:pt x="217662" y="253365"/>
                  </a:cubicBezTo>
                  <a:cubicBezTo>
                    <a:pt x="228139" y="245745"/>
                    <a:pt x="233854" y="231458"/>
                    <a:pt x="230996" y="219075"/>
                  </a:cubicBezTo>
                  <a:lnTo>
                    <a:pt x="218614" y="167640"/>
                  </a:lnTo>
                  <a:lnTo>
                    <a:pt x="258619" y="133350"/>
                  </a:lnTo>
                  <a:cubicBezTo>
                    <a:pt x="269097" y="124778"/>
                    <a:pt x="272907" y="110490"/>
                    <a:pt x="269097" y="98108"/>
                  </a:cubicBezTo>
                  <a:cubicBezTo>
                    <a:pt x="263382" y="84773"/>
                    <a:pt x="251951" y="75248"/>
                    <a:pt x="238617" y="74295"/>
                  </a:cubicBezTo>
                  <a:close/>
                  <a:moveTo>
                    <a:pt x="190992" y="140018"/>
                  </a:moveTo>
                  <a:cubicBezTo>
                    <a:pt x="181467" y="148590"/>
                    <a:pt x="177657" y="160973"/>
                    <a:pt x="180514" y="173355"/>
                  </a:cubicBezTo>
                  <a:lnTo>
                    <a:pt x="190992" y="217170"/>
                  </a:lnTo>
                  <a:lnTo>
                    <a:pt x="151939" y="193358"/>
                  </a:lnTo>
                  <a:cubicBezTo>
                    <a:pt x="141462" y="186690"/>
                    <a:pt x="128126" y="186690"/>
                    <a:pt x="116696" y="193358"/>
                  </a:cubicBezTo>
                  <a:lnTo>
                    <a:pt x="78596" y="217170"/>
                  </a:lnTo>
                  <a:lnTo>
                    <a:pt x="89074" y="173355"/>
                  </a:lnTo>
                  <a:cubicBezTo>
                    <a:pt x="91932" y="160973"/>
                    <a:pt x="88121" y="148590"/>
                    <a:pt x="78596" y="140018"/>
                  </a:cubicBezTo>
                  <a:lnTo>
                    <a:pt x="44307" y="110490"/>
                  </a:lnTo>
                  <a:lnTo>
                    <a:pt x="89074" y="106680"/>
                  </a:lnTo>
                  <a:cubicBezTo>
                    <a:pt x="101457" y="105728"/>
                    <a:pt x="111934" y="98108"/>
                    <a:pt x="117649" y="86678"/>
                  </a:cubicBezTo>
                  <a:lnTo>
                    <a:pt x="134794" y="44768"/>
                  </a:lnTo>
                  <a:lnTo>
                    <a:pt x="151939" y="86678"/>
                  </a:lnTo>
                  <a:cubicBezTo>
                    <a:pt x="156701" y="98108"/>
                    <a:pt x="167179" y="105728"/>
                    <a:pt x="180514" y="106680"/>
                  </a:cubicBezTo>
                  <a:lnTo>
                    <a:pt x="225282" y="110490"/>
                  </a:lnTo>
                  <a:lnTo>
                    <a:pt x="190992" y="140018"/>
                  </a:lnTo>
                  <a:close/>
                  <a:moveTo>
                    <a:pt x="232901" y="103823"/>
                  </a:moveTo>
                  <a:lnTo>
                    <a:pt x="232901" y="103823"/>
                  </a:lnTo>
                  <a:cubicBezTo>
                    <a:pt x="232901" y="103823"/>
                    <a:pt x="232901" y="103823"/>
                    <a:pt x="232901" y="103823"/>
                  </a:cubicBezTo>
                  <a:cubicBezTo>
                    <a:pt x="232901" y="103823"/>
                    <a:pt x="232901" y="103823"/>
                    <a:pt x="232901" y="1038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11" name="Google Shape;211;p19"/>
            <p:cNvSpPr/>
            <p:nvPr/>
          </p:nvSpPr>
          <p:spPr>
            <a:xfrm>
              <a:off x="9101479" y="2546114"/>
              <a:ext cx="269241" cy="259080"/>
            </a:xfrm>
            <a:custGeom>
              <a:avLst/>
              <a:gdLst/>
              <a:ahLst/>
              <a:cxnLst/>
              <a:rect l="l" t="t" r="r" b="b"/>
              <a:pathLst>
                <a:path w="269241" h="259080" extrusionOk="0">
                  <a:moveTo>
                    <a:pt x="267192" y="97155"/>
                  </a:moveTo>
                  <a:cubicBezTo>
                    <a:pt x="263382" y="83820"/>
                    <a:pt x="251952" y="75248"/>
                    <a:pt x="237664" y="74295"/>
                  </a:cubicBezTo>
                  <a:lnTo>
                    <a:pt x="185277" y="69533"/>
                  </a:lnTo>
                  <a:lnTo>
                    <a:pt x="165274" y="20955"/>
                  </a:lnTo>
                  <a:cubicBezTo>
                    <a:pt x="160512" y="8573"/>
                    <a:pt x="148129" y="0"/>
                    <a:pt x="134794" y="0"/>
                  </a:cubicBezTo>
                  <a:cubicBezTo>
                    <a:pt x="121459" y="0"/>
                    <a:pt x="109077" y="7620"/>
                    <a:pt x="104314" y="20955"/>
                  </a:cubicBezTo>
                  <a:lnTo>
                    <a:pt x="84312" y="69533"/>
                  </a:lnTo>
                  <a:lnTo>
                    <a:pt x="30971" y="74295"/>
                  </a:lnTo>
                  <a:cubicBezTo>
                    <a:pt x="17637" y="75248"/>
                    <a:pt x="6206" y="84773"/>
                    <a:pt x="1444" y="97155"/>
                  </a:cubicBezTo>
                  <a:cubicBezTo>
                    <a:pt x="-2366" y="110490"/>
                    <a:pt x="1444" y="123825"/>
                    <a:pt x="11921" y="132398"/>
                  </a:cubicBezTo>
                  <a:lnTo>
                    <a:pt x="51927" y="166688"/>
                  </a:lnTo>
                  <a:lnTo>
                    <a:pt x="39544" y="218123"/>
                  </a:lnTo>
                  <a:cubicBezTo>
                    <a:pt x="36687" y="231458"/>
                    <a:pt x="41449" y="244793"/>
                    <a:pt x="52879" y="252413"/>
                  </a:cubicBezTo>
                  <a:cubicBezTo>
                    <a:pt x="63357" y="260033"/>
                    <a:pt x="78596" y="260985"/>
                    <a:pt x="90027" y="254318"/>
                  </a:cubicBezTo>
                  <a:lnTo>
                    <a:pt x="134794" y="226695"/>
                  </a:lnTo>
                  <a:lnTo>
                    <a:pt x="180514" y="254318"/>
                  </a:lnTo>
                  <a:cubicBezTo>
                    <a:pt x="186229" y="257175"/>
                    <a:pt x="191944" y="259080"/>
                    <a:pt x="197659" y="259080"/>
                  </a:cubicBezTo>
                  <a:cubicBezTo>
                    <a:pt x="204327" y="259080"/>
                    <a:pt x="210994" y="257175"/>
                    <a:pt x="217662" y="252413"/>
                  </a:cubicBezTo>
                  <a:cubicBezTo>
                    <a:pt x="228139" y="244793"/>
                    <a:pt x="233854" y="230505"/>
                    <a:pt x="230996" y="218123"/>
                  </a:cubicBezTo>
                  <a:lnTo>
                    <a:pt x="218614" y="166688"/>
                  </a:lnTo>
                  <a:lnTo>
                    <a:pt x="258619" y="132398"/>
                  </a:lnTo>
                  <a:cubicBezTo>
                    <a:pt x="268144" y="123825"/>
                    <a:pt x="271954" y="110490"/>
                    <a:pt x="267192" y="97155"/>
                  </a:cubicBezTo>
                  <a:close/>
                  <a:moveTo>
                    <a:pt x="190992" y="140018"/>
                  </a:moveTo>
                  <a:cubicBezTo>
                    <a:pt x="181467" y="148590"/>
                    <a:pt x="177657" y="160973"/>
                    <a:pt x="180514" y="173355"/>
                  </a:cubicBezTo>
                  <a:lnTo>
                    <a:pt x="190992" y="217170"/>
                  </a:lnTo>
                  <a:lnTo>
                    <a:pt x="151939" y="193358"/>
                  </a:lnTo>
                  <a:cubicBezTo>
                    <a:pt x="141462" y="186690"/>
                    <a:pt x="128127" y="186690"/>
                    <a:pt x="117649" y="193358"/>
                  </a:cubicBezTo>
                  <a:lnTo>
                    <a:pt x="78596" y="217170"/>
                  </a:lnTo>
                  <a:lnTo>
                    <a:pt x="89074" y="173355"/>
                  </a:lnTo>
                  <a:cubicBezTo>
                    <a:pt x="91932" y="160973"/>
                    <a:pt x="88121" y="148590"/>
                    <a:pt x="78596" y="140018"/>
                  </a:cubicBezTo>
                  <a:lnTo>
                    <a:pt x="44307" y="110490"/>
                  </a:lnTo>
                  <a:lnTo>
                    <a:pt x="89074" y="106680"/>
                  </a:lnTo>
                  <a:cubicBezTo>
                    <a:pt x="101457" y="105728"/>
                    <a:pt x="111934" y="98108"/>
                    <a:pt x="117649" y="86678"/>
                  </a:cubicBezTo>
                  <a:lnTo>
                    <a:pt x="134794" y="44768"/>
                  </a:lnTo>
                  <a:lnTo>
                    <a:pt x="151939" y="86678"/>
                  </a:lnTo>
                  <a:cubicBezTo>
                    <a:pt x="156702" y="98108"/>
                    <a:pt x="167179" y="105728"/>
                    <a:pt x="180514" y="106680"/>
                  </a:cubicBezTo>
                  <a:lnTo>
                    <a:pt x="225282" y="110490"/>
                  </a:lnTo>
                  <a:lnTo>
                    <a:pt x="190992" y="140018"/>
                  </a:lnTo>
                  <a:close/>
                  <a:moveTo>
                    <a:pt x="232902" y="103823"/>
                  </a:moveTo>
                  <a:lnTo>
                    <a:pt x="232902" y="103823"/>
                  </a:lnTo>
                  <a:cubicBezTo>
                    <a:pt x="232902" y="103823"/>
                    <a:pt x="232902" y="103823"/>
                    <a:pt x="232902" y="103823"/>
                  </a:cubicBezTo>
                  <a:cubicBezTo>
                    <a:pt x="232902" y="103823"/>
                    <a:pt x="232902" y="103823"/>
                    <a:pt x="232902" y="1038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12" name="Google Shape;212;p19"/>
            <p:cNvSpPr/>
            <p:nvPr/>
          </p:nvSpPr>
          <p:spPr>
            <a:xfrm>
              <a:off x="8622863" y="1902334"/>
              <a:ext cx="613261" cy="604727"/>
            </a:xfrm>
            <a:custGeom>
              <a:avLst/>
              <a:gdLst/>
              <a:ahLst/>
              <a:cxnLst/>
              <a:rect l="l" t="t" r="r" b="b"/>
              <a:pathLst>
                <a:path w="613261" h="604727" extrusionOk="0">
                  <a:moveTo>
                    <a:pt x="41910" y="556150"/>
                  </a:moveTo>
                  <a:lnTo>
                    <a:pt x="181927" y="556150"/>
                  </a:lnTo>
                  <a:cubicBezTo>
                    <a:pt x="189547" y="558055"/>
                    <a:pt x="197168" y="561865"/>
                    <a:pt x="207645" y="567580"/>
                  </a:cubicBezTo>
                  <a:cubicBezTo>
                    <a:pt x="236220" y="581868"/>
                    <a:pt x="279083" y="604728"/>
                    <a:pt x="368618" y="604728"/>
                  </a:cubicBezTo>
                  <a:lnTo>
                    <a:pt x="527685" y="604728"/>
                  </a:lnTo>
                  <a:cubicBezTo>
                    <a:pt x="560070" y="604728"/>
                    <a:pt x="587693" y="581868"/>
                    <a:pt x="592455" y="552340"/>
                  </a:cubicBezTo>
                  <a:cubicBezTo>
                    <a:pt x="595312" y="534243"/>
                    <a:pt x="590550" y="515193"/>
                    <a:pt x="578168" y="500905"/>
                  </a:cubicBezTo>
                  <a:cubicBezTo>
                    <a:pt x="578168" y="500905"/>
                    <a:pt x="578168" y="500905"/>
                    <a:pt x="578168" y="500905"/>
                  </a:cubicBezTo>
                  <a:cubicBezTo>
                    <a:pt x="589598" y="491380"/>
                    <a:pt x="597218" y="478998"/>
                    <a:pt x="599123" y="463758"/>
                  </a:cubicBezTo>
                  <a:cubicBezTo>
                    <a:pt x="601980" y="445660"/>
                    <a:pt x="597218" y="426610"/>
                    <a:pt x="584835" y="412323"/>
                  </a:cubicBezTo>
                  <a:cubicBezTo>
                    <a:pt x="584835" y="412323"/>
                    <a:pt x="584835" y="412323"/>
                    <a:pt x="584835" y="412323"/>
                  </a:cubicBezTo>
                  <a:cubicBezTo>
                    <a:pt x="596265" y="402798"/>
                    <a:pt x="603885" y="390415"/>
                    <a:pt x="605790" y="375175"/>
                  </a:cubicBezTo>
                  <a:cubicBezTo>
                    <a:pt x="608648" y="357078"/>
                    <a:pt x="603885" y="338028"/>
                    <a:pt x="591503" y="323740"/>
                  </a:cubicBezTo>
                  <a:cubicBezTo>
                    <a:pt x="591503" y="323740"/>
                    <a:pt x="591503" y="323740"/>
                    <a:pt x="591503" y="323740"/>
                  </a:cubicBezTo>
                  <a:cubicBezTo>
                    <a:pt x="602933" y="314215"/>
                    <a:pt x="610553" y="301833"/>
                    <a:pt x="612458" y="286593"/>
                  </a:cubicBezTo>
                  <a:cubicBezTo>
                    <a:pt x="615315" y="268495"/>
                    <a:pt x="610553" y="249445"/>
                    <a:pt x="598170" y="235158"/>
                  </a:cubicBezTo>
                  <a:cubicBezTo>
                    <a:pt x="585787" y="220870"/>
                    <a:pt x="568643" y="212298"/>
                    <a:pt x="549593" y="212298"/>
                  </a:cubicBezTo>
                  <a:lnTo>
                    <a:pt x="416243" y="212298"/>
                  </a:lnTo>
                  <a:cubicBezTo>
                    <a:pt x="420053" y="190390"/>
                    <a:pt x="423863" y="173245"/>
                    <a:pt x="428625" y="157053"/>
                  </a:cubicBezTo>
                  <a:cubicBezTo>
                    <a:pt x="434340" y="133240"/>
                    <a:pt x="440055" y="110380"/>
                    <a:pt x="443865" y="73233"/>
                  </a:cubicBezTo>
                  <a:cubicBezTo>
                    <a:pt x="447675" y="30370"/>
                    <a:pt x="418147" y="5605"/>
                    <a:pt x="389572" y="843"/>
                  </a:cubicBezTo>
                  <a:cubicBezTo>
                    <a:pt x="358140" y="-3920"/>
                    <a:pt x="322897" y="11320"/>
                    <a:pt x="313372" y="51325"/>
                  </a:cubicBezTo>
                  <a:cubicBezTo>
                    <a:pt x="291465" y="150385"/>
                    <a:pt x="206693" y="218013"/>
                    <a:pt x="181927" y="237063"/>
                  </a:cubicBezTo>
                  <a:cubicBezTo>
                    <a:pt x="180975" y="238015"/>
                    <a:pt x="180022" y="238968"/>
                    <a:pt x="178118" y="239920"/>
                  </a:cubicBezTo>
                  <a:lnTo>
                    <a:pt x="41910" y="239920"/>
                  </a:lnTo>
                  <a:cubicBezTo>
                    <a:pt x="19050" y="239920"/>
                    <a:pt x="0" y="258970"/>
                    <a:pt x="0" y="281830"/>
                  </a:cubicBezTo>
                  <a:lnTo>
                    <a:pt x="0" y="516145"/>
                  </a:lnTo>
                  <a:cubicBezTo>
                    <a:pt x="0" y="537100"/>
                    <a:pt x="19050" y="556150"/>
                    <a:pt x="41910" y="556150"/>
                  </a:cubicBezTo>
                  <a:close/>
                  <a:moveTo>
                    <a:pt x="203835" y="268495"/>
                  </a:moveTo>
                  <a:cubicBezTo>
                    <a:pt x="204788" y="268495"/>
                    <a:pt x="204788" y="267543"/>
                    <a:pt x="205740" y="267543"/>
                  </a:cubicBezTo>
                  <a:cubicBezTo>
                    <a:pt x="233363" y="247540"/>
                    <a:pt x="327660" y="172293"/>
                    <a:pt x="352425" y="59898"/>
                  </a:cubicBezTo>
                  <a:cubicBezTo>
                    <a:pt x="357188" y="38943"/>
                    <a:pt x="375285" y="37038"/>
                    <a:pt x="384810" y="37990"/>
                  </a:cubicBezTo>
                  <a:cubicBezTo>
                    <a:pt x="397193" y="39895"/>
                    <a:pt x="409575" y="49420"/>
                    <a:pt x="407670" y="68470"/>
                  </a:cubicBezTo>
                  <a:cubicBezTo>
                    <a:pt x="403860" y="102760"/>
                    <a:pt x="399097" y="124668"/>
                    <a:pt x="393383" y="146575"/>
                  </a:cubicBezTo>
                  <a:cubicBezTo>
                    <a:pt x="388620" y="165625"/>
                    <a:pt x="383858" y="184675"/>
                    <a:pt x="380047" y="212298"/>
                  </a:cubicBezTo>
                  <a:cubicBezTo>
                    <a:pt x="378143" y="221823"/>
                    <a:pt x="381000" y="231348"/>
                    <a:pt x="387668" y="238015"/>
                  </a:cubicBezTo>
                  <a:cubicBezTo>
                    <a:pt x="393383" y="244683"/>
                    <a:pt x="402908" y="249445"/>
                    <a:pt x="412433" y="249445"/>
                  </a:cubicBezTo>
                  <a:lnTo>
                    <a:pt x="553403" y="249445"/>
                  </a:lnTo>
                  <a:cubicBezTo>
                    <a:pt x="561023" y="249445"/>
                    <a:pt x="567690" y="252303"/>
                    <a:pt x="572453" y="258018"/>
                  </a:cubicBezTo>
                  <a:cubicBezTo>
                    <a:pt x="577215" y="263733"/>
                    <a:pt x="579120" y="271353"/>
                    <a:pt x="578168" y="278973"/>
                  </a:cubicBezTo>
                  <a:cubicBezTo>
                    <a:pt x="576262" y="290403"/>
                    <a:pt x="563880" y="299928"/>
                    <a:pt x="550545" y="299928"/>
                  </a:cubicBezTo>
                  <a:lnTo>
                    <a:pt x="529590" y="299928"/>
                  </a:lnTo>
                  <a:cubicBezTo>
                    <a:pt x="519112" y="299928"/>
                    <a:pt x="510540" y="308500"/>
                    <a:pt x="510540" y="318978"/>
                  </a:cubicBezTo>
                  <a:cubicBezTo>
                    <a:pt x="510540" y="329455"/>
                    <a:pt x="519112" y="338028"/>
                    <a:pt x="529590" y="338028"/>
                  </a:cubicBezTo>
                  <a:lnTo>
                    <a:pt x="545783" y="338028"/>
                  </a:lnTo>
                  <a:cubicBezTo>
                    <a:pt x="553403" y="338028"/>
                    <a:pt x="560070" y="340885"/>
                    <a:pt x="564833" y="347553"/>
                  </a:cubicBezTo>
                  <a:cubicBezTo>
                    <a:pt x="569595" y="353268"/>
                    <a:pt x="571500" y="360888"/>
                    <a:pt x="570548" y="368508"/>
                  </a:cubicBezTo>
                  <a:cubicBezTo>
                    <a:pt x="568643" y="379938"/>
                    <a:pt x="556260" y="389463"/>
                    <a:pt x="542925" y="389463"/>
                  </a:cubicBezTo>
                  <a:lnTo>
                    <a:pt x="521970" y="389463"/>
                  </a:lnTo>
                  <a:cubicBezTo>
                    <a:pt x="511493" y="389463"/>
                    <a:pt x="502920" y="398035"/>
                    <a:pt x="502920" y="408513"/>
                  </a:cubicBezTo>
                  <a:cubicBezTo>
                    <a:pt x="502920" y="418990"/>
                    <a:pt x="511493" y="427563"/>
                    <a:pt x="521970" y="427563"/>
                  </a:cubicBezTo>
                  <a:lnTo>
                    <a:pt x="538162" y="427563"/>
                  </a:lnTo>
                  <a:cubicBezTo>
                    <a:pt x="545783" y="427563"/>
                    <a:pt x="552450" y="430420"/>
                    <a:pt x="557212" y="437088"/>
                  </a:cubicBezTo>
                  <a:cubicBezTo>
                    <a:pt x="561975" y="442803"/>
                    <a:pt x="563880" y="450423"/>
                    <a:pt x="562928" y="458043"/>
                  </a:cubicBezTo>
                  <a:cubicBezTo>
                    <a:pt x="561023" y="469473"/>
                    <a:pt x="548640" y="478998"/>
                    <a:pt x="535305" y="478998"/>
                  </a:cubicBezTo>
                  <a:lnTo>
                    <a:pt x="514350" y="478998"/>
                  </a:lnTo>
                  <a:cubicBezTo>
                    <a:pt x="503872" y="478998"/>
                    <a:pt x="495300" y="487570"/>
                    <a:pt x="495300" y="498048"/>
                  </a:cubicBezTo>
                  <a:cubicBezTo>
                    <a:pt x="495300" y="508525"/>
                    <a:pt x="503872" y="517098"/>
                    <a:pt x="514350" y="517098"/>
                  </a:cubicBezTo>
                  <a:lnTo>
                    <a:pt x="530543" y="517098"/>
                  </a:lnTo>
                  <a:cubicBezTo>
                    <a:pt x="538162" y="517098"/>
                    <a:pt x="544830" y="519955"/>
                    <a:pt x="549593" y="526623"/>
                  </a:cubicBezTo>
                  <a:cubicBezTo>
                    <a:pt x="554355" y="532338"/>
                    <a:pt x="556260" y="539958"/>
                    <a:pt x="555308" y="547578"/>
                  </a:cubicBezTo>
                  <a:cubicBezTo>
                    <a:pt x="553403" y="559960"/>
                    <a:pt x="541020" y="568533"/>
                    <a:pt x="527685" y="568533"/>
                  </a:cubicBezTo>
                  <a:lnTo>
                    <a:pt x="368618" y="568533"/>
                  </a:lnTo>
                  <a:cubicBezTo>
                    <a:pt x="287655" y="568533"/>
                    <a:pt x="251460" y="549483"/>
                    <a:pt x="224790" y="536148"/>
                  </a:cubicBezTo>
                  <a:cubicBezTo>
                    <a:pt x="218122" y="532338"/>
                    <a:pt x="210502" y="528528"/>
                    <a:pt x="203835" y="525670"/>
                  </a:cubicBezTo>
                  <a:lnTo>
                    <a:pt x="203835" y="268495"/>
                  </a:lnTo>
                  <a:close/>
                  <a:moveTo>
                    <a:pt x="38100" y="279925"/>
                  </a:moveTo>
                  <a:cubicBezTo>
                    <a:pt x="38100" y="278020"/>
                    <a:pt x="40005" y="276115"/>
                    <a:pt x="41910" y="276115"/>
                  </a:cubicBezTo>
                  <a:lnTo>
                    <a:pt x="165735" y="276115"/>
                  </a:lnTo>
                  <a:lnTo>
                    <a:pt x="165735" y="518050"/>
                  </a:lnTo>
                  <a:lnTo>
                    <a:pt x="41910" y="518050"/>
                  </a:lnTo>
                  <a:cubicBezTo>
                    <a:pt x="40005" y="518050"/>
                    <a:pt x="38100" y="516145"/>
                    <a:pt x="38100" y="514240"/>
                  </a:cubicBezTo>
                  <a:lnTo>
                    <a:pt x="38100" y="27992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sp>
          <p:nvSpPr>
            <p:cNvPr id="213" name="Google Shape;213;p19"/>
            <p:cNvSpPr/>
            <p:nvPr/>
          </p:nvSpPr>
          <p:spPr>
            <a:xfrm>
              <a:off x="8695253" y="2327040"/>
              <a:ext cx="59055" cy="59055"/>
            </a:xfrm>
            <a:custGeom>
              <a:avLst/>
              <a:gdLst/>
              <a:ahLst/>
              <a:cxnLst/>
              <a:rect l="l" t="t" r="r" b="b"/>
              <a:pathLst>
                <a:path w="59055" h="59055" extrusionOk="0">
                  <a:moveTo>
                    <a:pt x="59055" y="29527"/>
                  </a:moveTo>
                  <a:cubicBezTo>
                    <a:pt x="59055" y="45835"/>
                    <a:pt x="45835" y="59055"/>
                    <a:pt x="29527" y="59055"/>
                  </a:cubicBezTo>
                  <a:cubicBezTo>
                    <a:pt x="13220" y="59055"/>
                    <a:pt x="0" y="45835"/>
                    <a:pt x="0" y="29527"/>
                  </a:cubicBezTo>
                  <a:cubicBezTo>
                    <a:pt x="0" y="13220"/>
                    <a:pt x="13220" y="0"/>
                    <a:pt x="29527" y="0"/>
                  </a:cubicBezTo>
                  <a:cubicBezTo>
                    <a:pt x="45835" y="0"/>
                    <a:pt x="59055" y="13220"/>
                    <a:pt x="59055" y="295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Gill Sans"/>
                <a:ea typeface="Gill Sans"/>
                <a:cs typeface="Gill Sans"/>
                <a:sym typeface="Gill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0"/>
          <p:cNvSpPr txBox="1">
            <a:spLocks noGrp="1"/>
          </p:cNvSpPr>
          <p:nvPr>
            <p:ph type="body" idx="1"/>
          </p:nvPr>
        </p:nvSpPr>
        <p:spPr>
          <a:xfrm>
            <a:off x="362562" y="1985392"/>
            <a:ext cx="8488246" cy="1559193"/>
          </a:xfrm>
          <a:prstGeom prst="rect">
            <a:avLst/>
          </a:prstGeom>
          <a:noFill/>
          <a:ln>
            <a:noFill/>
          </a:ln>
        </p:spPr>
        <p:txBody>
          <a:bodyPr spcFirstLastPara="1" wrap="square" lIns="91425" tIns="45700" rIns="91425" bIns="45700" anchor="t" anchorCtr="0">
            <a:noAutofit/>
          </a:bodyPr>
          <a:lstStyle/>
          <a:p>
            <a:pPr marL="369761" lvl="0" indent="-285750" algn="l" rtl="0">
              <a:lnSpc>
                <a:spcPct val="100000"/>
              </a:lnSpc>
              <a:spcBef>
                <a:spcPts val="0"/>
              </a:spcBef>
              <a:spcAft>
                <a:spcPts val="0"/>
              </a:spcAft>
              <a:buClr>
                <a:schemeClr val="dk1"/>
              </a:buClr>
              <a:buSzPts val="3078"/>
              <a:buFont typeface="Arial"/>
              <a:buChar char="•"/>
            </a:pPr>
            <a:r>
              <a:rPr lang="en-US" dirty="0">
                <a:latin typeface="Arial"/>
                <a:ea typeface="Arial"/>
                <a:cs typeface="Arial"/>
                <a:sym typeface="Arial"/>
              </a:rPr>
              <a:t>Outcomes-based</a:t>
            </a:r>
            <a:endParaRPr dirty="0"/>
          </a:p>
          <a:p>
            <a:pPr marL="369761" lvl="0" indent="-285750" algn="l" rtl="0">
              <a:lnSpc>
                <a:spcPct val="100000"/>
              </a:lnSpc>
              <a:spcBef>
                <a:spcPts val="900"/>
              </a:spcBef>
              <a:spcAft>
                <a:spcPts val="0"/>
              </a:spcAft>
              <a:buClr>
                <a:schemeClr val="dk1"/>
              </a:buClr>
              <a:buSzPts val="3078"/>
              <a:buFont typeface="Arial"/>
              <a:buChar char="•"/>
            </a:pPr>
            <a:r>
              <a:rPr lang="en-US" dirty="0">
                <a:latin typeface="Arial"/>
                <a:ea typeface="Arial"/>
                <a:cs typeface="Arial"/>
                <a:sym typeface="Arial"/>
              </a:rPr>
              <a:t>Uses an organizing framework of competencies</a:t>
            </a:r>
            <a:endParaRPr dirty="0"/>
          </a:p>
          <a:p>
            <a:pPr marL="369761" lvl="0" indent="-285750" algn="l" rtl="0">
              <a:lnSpc>
                <a:spcPct val="100000"/>
              </a:lnSpc>
              <a:spcBef>
                <a:spcPts val="900"/>
              </a:spcBef>
              <a:spcAft>
                <a:spcPts val="0"/>
              </a:spcAft>
              <a:buClr>
                <a:schemeClr val="dk1"/>
              </a:buClr>
              <a:buSzPts val="3078"/>
              <a:buFont typeface="Arial"/>
              <a:buChar char="•"/>
            </a:pPr>
            <a:r>
              <a:rPr lang="en-US" dirty="0">
                <a:latin typeface="Arial"/>
                <a:ea typeface="Arial"/>
                <a:cs typeface="Arial"/>
                <a:sym typeface="Arial"/>
              </a:rPr>
              <a:t>Implications for design, implementation, assessment, evaluation</a:t>
            </a:r>
            <a:endParaRPr dirty="0"/>
          </a:p>
          <a:p>
            <a:pPr marL="369761" lvl="0" indent="-90297" algn="l" rtl="0">
              <a:lnSpc>
                <a:spcPct val="100000"/>
              </a:lnSpc>
              <a:spcBef>
                <a:spcPts val="900"/>
              </a:spcBef>
              <a:spcAft>
                <a:spcPts val="0"/>
              </a:spcAft>
              <a:buClr>
                <a:schemeClr val="dk1"/>
              </a:buClr>
              <a:buSzPts val="3078"/>
              <a:buFont typeface="Arial"/>
              <a:buNone/>
            </a:pPr>
            <a:endParaRPr b="1" dirty="0">
              <a:solidFill>
                <a:schemeClr val="accent1"/>
              </a:solidFill>
            </a:endParaRPr>
          </a:p>
          <a:p>
            <a:pPr marL="369761" lvl="0" indent="-90297" algn="l" rtl="0">
              <a:lnSpc>
                <a:spcPct val="100000"/>
              </a:lnSpc>
              <a:spcBef>
                <a:spcPts val="900"/>
              </a:spcBef>
              <a:spcAft>
                <a:spcPts val="0"/>
              </a:spcAft>
              <a:buClr>
                <a:schemeClr val="dk1"/>
              </a:buClr>
              <a:buSzPts val="3078"/>
              <a:buFont typeface="Arial"/>
              <a:buNone/>
            </a:pPr>
            <a:endParaRPr b="1" dirty="0">
              <a:solidFill>
                <a:schemeClr val="accent1"/>
              </a:solidFill>
            </a:endParaRPr>
          </a:p>
          <a:p>
            <a:pPr marL="369761" lvl="0" indent="-90297" algn="l" rtl="0">
              <a:lnSpc>
                <a:spcPct val="100000"/>
              </a:lnSpc>
              <a:spcBef>
                <a:spcPts val="900"/>
              </a:spcBef>
              <a:spcAft>
                <a:spcPts val="0"/>
              </a:spcAft>
              <a:buClr>
                <a:schemeClr val="dk1"/>
              </a:buClr>
              <a:buSzPts val="3078"/>
              <a:buFont typeface="Arial"/>
              <a:buNone/>
            </a:pPr>
            <a:endParaRPr b="1" dirty="0">
              <a:solidFill>
                <a:schemeClr val="accent1"/>
              </a:solidFill>
            </a:endParaRPr>
          </a:p>
          <a:p>
            <a:pPr marL="369761" lvl="0" indent="-90297" algn="l" rtl="0">
              <a:lnSpc>
                <a:spcPct val="100000"/>
              </a:lnSpc>
              <a:spcBef>
                <a:spcPts val="900"/>
              </a:spcBef>
              <a:spcAft>
                <a:spcPts val="0"/>
              </a:spcAft>
              <a:buClr>
                <a:schemeClr val="dk1"/>
              </a:buClr>
              <a:buSzPts val="3078"/>
              <a:buFont typeface="Arial"/>
              <a:buNone/>
            </a:pPr>
            <a:endParaRPr dirty="0"/>
          </a:p>
        </p:txBody>
      </p:sp>
      <p:sp>
        <p:nvSpPr>
          <p:cNvPr id="220" name="Google Shape;220;p20"/>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 </a:t>
            </a:r>
            <a:fld id="{00000000-1234-1234-1234-123412341234}" type="slidenum">
              <a:rPr lang="en-US"/>
              <a:t>4</a:t>
            </a:fld>
            <a:endParaRPr/>
          </a:p>
        </p:txBody>
      </p:sp>
      <p:sp>
        <p:nvSpPr>
          <p:cNvPr id="221" name="Google Shape;221;p20"/>
          <p:cNvSpPr txBox="1">
            <a:spLocks noGrp="1"/>
          </p:cNvSpPr>
          <p:nvPr>
            <p:ph type="title"/>
          </p:nvPr>
        </p:nvSpPr>
        <p:spPr>
          <a:xfrm>
            <a:off x="378299" y="147353"/>
            <a:ext cx="8472510" cy="89072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What is Competency-Based Medical Education (CBME)?</a:t>
            </a:r>
            <a:endParaRPr sz="3600" dirty="0"/>
          </a:p>
        </p:txBody>
      </p:sp>
      <p:sp>
        <p:nvSpPr>
          <p:cNvPr id="222" name="Google Shape;222;p20"/>
          <p:cNvSpPr txBox="1"/>
          <p:nvPr/>
        </p:nvSpPr>
        <p:spPr>
          <a:xfrm>
            <a:off x="871728" y="4866501"/>
            <a:ext cx="628592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a:solidFill>
                  <a:srgbClr val="000000"/>
                </a:solidFill>
                <a:latin typeface="Arial"/>
                <a:ea typeface="Arial"/>
                <a:cs typeface="Arial"/>
                <a:sym typeface="Arial"/>
              </a:rPr>
              <a:t>Frank JR, Snell LS, Cate OT, et al. Competency-based medical education: theory to practice. Med Teach. 2010;32:638–645</a:t>
            </a:r>
            <a:endParaRPr/>
          </a:p>
          <a:p>
            <a:pPr marL="0" marR="0" lvl="0" indent="0" algn="l" rtl="0">
              <a:spcBef>
                <a:spcPts val="0"/>
              </a:spcBef>
              <a:spcAft>
                <a:spcPts val="0"/>
              </a:spcAft>
              <a:buNone/>
            </a:pPr>
            <a:r>
              <a:rPr lang="en-US" sz="600">
                <a:solidFill>
                  <a:srgbClr val="000000"/>
                </a:solidFill>
                <a:latin typeface="Arial"/>
                <a:ea typeface="Arial"/>
                <a:cs typeface="Arial"/>
                <a:sym typeface="Arial"/>
              </a:rPr>
              <a:t>Carraccio C, Wolfsthal SD, Englander R, Ferentz K, Martin C. Shifting paradigms: from Flexner to competencies. </a:t>
            </a:r>
            <a:r>
              <a:rPr lang="en-US" sz="600" i="1">
                <a:solidFill>
                  <a:srgbClr val="000000"/>
                </a:solidFill>
                <a:latin typeface="Arial"/>
                <a:ea typeface="Arial"/>
                <a:cs typeface="Arial"/>
                <a:sym typeface="Arial"/>
              </a:rPr>
              <a:t>Acad Med. </a:t>
            </a:r>
            <a:r>
              <a:rPr lang="en-US" sz="600">
                <a:solidFill>
                  <a:srgbClr val="000000"/>
                </a:solidFill>
                <a:latin typeface="Arial"/>
                <a:ea typeface="Arial"/>
                <a:cs typeface="Arial"/>
                <a:sym typeface="Arial"/>
              </a:rPr>
              <a:t>May 2002;77(5):361-367.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1"/>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 </a:t>
            </a:r>
            <a:fld id="{00000000-1234-1234-1234-123412341234}" type="slidenum">
              <a:rPr lang="en-US"/>
              <a:t>5</a:t>
            </a:fld>
            <a:endParaRPr/>
          </a:p>
        </p:txBody>
      </p:sp>
      <p:sp>
        <p:nvSpPr>
          <p:cNvPr id="229" name="Google Shape;229;p21"/>
          <p:cNvSpPr txBox="1">
            <a:spLocks noGrp="1"/>
          </p:cNvSpPr>
          <p:nvPr>
            <p:ph type="title"/>
          </p:nvPr>
        </p:nvSpPr>
        <p:spPr>
          <a:xfrm>
            <a:off x="378299" y="499468"/>
            <a:ext cx="8472510" cy="538609"/>
          </a:xfrm>
          <a:prstGeom prst="rect">
            <a:avLst/>
          </a:prstGeom>
          <a:noFill/>
          <a:ln>
            <a:noFill/>
          </a:ln>
        </p:spPr>
        <p:txBody>
          <a:bodyPr spcFirstLastPara="1" wrap="square" lIns="0" tIns="0" rIns="0" bIns="45700" anchor="b" anchorCtr="0">
            <a:noAutofit/>
          </a:bodyPr>
          <a:lstStyle/>
          <a:p>
            <a:pPr marL="0" lvl="0" indent="0" algn="ctr" rtl="0">
              <a:spcBef>
                <a:spcPts val="0"/>
              </a:spcBef>
              <a:spcAft>
                <a:spcPts val="0"/>
              </a:spcAft>
              <a:buNone/>
            </a:pPr>
            <a:r>
              <a:rPr lang="en-US" dirty="0"/>
              <a:t>How Is CBME Different?</a:t>
            </a:r>
            <a:endParaRPr dirty="0"/>
          </a:p>
        </p:txBody>
      </p:sp>
      <p:graphicFrame>
        <p:nvGraphicFramePr>
          <p:cNvPr id="230" name="Google Shape;230;p21"/>
          <p:cNvGraphicFramePr/>
          <p:nvPr/>
        </p:nvGraphicFramePr>
        <p:xfrm>
          <a:off x="335745" y="1698990"/>
          <a:ext cx="8472500" cy="2205200"/>
        </p:xfrm>
        <a:graphic>
          <a:graphicData uri="http://schemas.openxmlformats.org/drawingml/2006/table">
            <a:tbl>
              <a:tblPr firstRow="1" bandRow="1">
                <a:noFill/>
                <a:tableStyleId>{C87A0204-92F8-4B7F-9C15-DFA8E3755D07}</a:tableStyleId>
              </a:tblPr>
              <a:tblGrid>
                <a:gridCol w="2876175">
                  <a:extLst>
                    <a:ext uri="{9D8B030D-6E8A-4147-A177-3AD203B41FA5}">
                      <a16:colId xmlns:a16="http://schemas.microsoft.com/office/drawing/2014/main" val="20000"/>
                    </a:ext>
                  </a:extLst>
                </a:gridCol>
                <a:gridCol w="2781625">
                  <a:extLst>
                    <a:ext uri="{9D8B030D-6E8A-4147-A177-3AD203B41FA5}">
                      <a16:colId xmlns:a16="http://schemas.microsoft.com/office/drawing/2014/main" val="20001"/>
                    </a:ext>
                  </a:extLst>
                </a:gridCol>
                <a:gridCol w="2814700">
                  <a:extLst>
                    <a:ext uri="{9D8B030D-6E8A-4147-A177-3AD203B41FA5}">
                      <a16:colId xmlns:a16="http://schemas.microsoft.com/office/drawing/2014/main" val="20002"/>
                    </a:ext>
                  </a:extLst>
                </a:gridCol>
              </a:tblGrid>
              <a:tr h="275650">
                <a:tc>
                  <a:txBody>
                    <a:bodyPr/>
                    <a:lstStyle/>
                    <a:p>
                      <a:pPr marL="0" marR="0" lvl="0" indent="0" algn="l" rtl="0">
                        <a:lnSpc>
                          <a:spcPct val="100000"/>
                        </a:lnSpc>
                        <a:spcBef>
                          <a:spcPts val="0"/>
                        </a:spcBef>
                        <a:spcAft>
                          <a:spcPts val="0"/>
                        </a:spcAft>
                        <a:buNone/>
                      </a:pPr>
                      <a:r>
                        <a:rPr lang="en-US" sz="1400" b="1" u="none" strike="noStrike" cap="none">
                          <a:latin typeface="Arial"/>
                          <a:ea typeface="Arial"/>
                          <a:cs typeface="Arial"/>
                          <a:sym typeface="Arial"/>
                        </a:rPr>
                        <a:t>Variable</a:t>
                      </a:r>
                      <a:endParaRPr/>
                    </a:p>
                  </a:txBody>
                  <a:tcPr marL="54000" marR="54000" marT="18000" marB="18000"/>
                </a:tc>
                <a:tc>
                  <a:txBody>
                    <a:bodyPr/>
                    <a:lstStyle/>
                    <a:p>
                      <a:pPr marL="0" marR="0" lvl="0" indent="0" algn="l" rtl="0">
                        <a:lnSpc>
                          <a:spcPct val="100000"/>
                        </a:lnSpc>
                        <a:spcBef>
                          <a:spcPts val="0"/>
                        </a:spcBef>
                        <a:spcAft>
                          <a:spcPts val="0"/>
                        </a:spcAft>
                        <a:buNone/>
                      </a:pPr>
                      <a:r>
                        <a:rPr lang="en-US" sz="1400" u="none" strike="noStrike" cap="none">
                          <a:latin typeface="Arial"/>
                          <a:ea typeface="Arial"/>
                          <a:cs typeface="Arial"/>
                          <a:sym typeface="Arial"/>
                        </a:rPr>
                        <a:t>Traditional Educational Model</a:t>
                      </a:r>
                      <a:endParaRPr/>
                    </a:p>
                  </a:txBody>
                  <a:tcPr marL="54000" marR="54000" marT="18000" marB="18000"/>
                </a:tc>
                <a:tc>
                  <a:txBody>
                    <a:bodyPr/>
                    <a:lstStyle/>
                    <a:p>
                      <a:pPr marL="0" marR="0" lvl="0" indent="0" algn="l" rtl="0">
                        <a:lnSpc>
                          <a:spcPct val="100000"/>
                        </a:lnSpc>
                        <a:spcBef>
                          <a:spcPts val="0"/>
                        </a:spcBef>
                        <a:spcAft>
                          <a:spcPts val="0"/>
                        </a:spcAft>
                        <a:buNone/>
                      </a:pPr>
                      <a:r>
                        <a:rPr lang="en-US" sz="1400" u="none" strike="noStrike" cap="none">
                          <a:latin typeface="Arial"/>
                          <a:ea typeface="Arial"/>
                          <a:cs typeface="Arial"/>
                          <a:sym typeface="Arial"/>
                        </a:rPr>
                        <a:t>CBME</a:t>
                      </a:r>
                      <a:endParaRPr/>
                    </a:p>
                  </a:txBody>
                  <a:tcPr marL="54000" marR="54000" marT="18000" marB="18000"/>
                </a:tc>
                <a:extLst>
                  <a:ext uri="{0D108BD9-81ED-4DB2-BD59-A6C34878D82A}">
                    <a16:rowId xmlns:a16="http://schemas.microsoft.com/office/drawing/2014/main" val="10000"/>
                  </a:ext>
                </a:extLst>
              </a:tr>
              <a:tr h="275650">
                <a:tc>
                  <a:txBody>
                    <a:bodyPr/>
                    <a:lstStyle/>
                    <a:p>
                      <a:pPr marL="0" marR="0" lvl="0" indent="0" algn="l" rtl="0">
                        <a:lnSpc>
                          <a:spcPct val="100000"/>
                        </a:lnSpc>
                        <a:spcBef>
                          <a:spcPts val="0"/>
                        </a:spcBef>
                        <a:spcAft>
                          <a:spcPts val="0"/>
                        </a:spcAft>
                        <a:buNone/>
                      </a:pPr>
                      <a:r>
                        <a:rPr lang="en-US" sz="1400" b="1" u="none" strike="noStrike" cap="none">
                          <a:latin typeface="Arial"/>
                          <a:ea typeface="Arial"/>
                          <a:cs typeface="Arial"/>
                          <a:sym typeface="Arial"/>
                        </a:rPr>
                        <a:t>Driving force for curriculum</a:t>
                      </a:r>
                      <a:endParaRPr/>
                    </a:p>
                  </a:txBody>
                  <a:tcPr marL="54000" marR="54000" marT="18000" marB="18000"/>
                </a:tc>
                <a:tc>
                  <a:txBody>
                    <a:bodyPr/>
                    <a:lstStyle/>
                    <a:p>
                      <a:pPr marL="0" marR="0" lvl="0" indent="0" algn="l" rtl="0">
                        <a:lnSpc>
                          <a:spcPct val="100000"/>
                        </a:lnSpc>
                        <a:spcBef>
                          <a:spcPts val="0"/>
                        </a:spcBef>
                        <a:spcAft>
                          <a:spcPts val="0"/>
                        </a:spcAft>
                        <a:buNone/>
                      </a:pPr>
                      <a:r>
                        <a:rPr lang="en-US" sz="1400" u="none" strike="noStrike" cap="none">
                          <a:solidFill>
                            <a:schemeClr val="dk1"/>
                          </a:solidFill>
                          <a:latin typeface="Arial"/>
                          <a:ea typeface="Arial"/>
                          <a:cs typeface="Arial"/>
                          <a:sym typeface="Arial"/>
                        </a:rPr>
                        <a:t>Knowledge acquisition</a:t>
                      </a:r>
                      <a:r>
                        <a:rPr lang="en-US" sz="1400" u="none" strike="noStrike" cap="none">
                          <a:latin typeface="Arial"/>
                          <a:ea typeface="Arial"/>
                          <a:cs typeface="Arial"/>
                          <a:sym typeface="Arial"/>
                        </a:rPr>
                        <a:t> </a:t>
                      </a:r>
                      <a:endParaRPr sz="1400" u="none" strike="noStrike" cap="none">
                        <a:latin typeface="Arial"/>
                        <a:ea typeface="Arial"/>
                        <a:cs typeface="Arial"/>
                        <a:sym typeface="Arial"/>
                      </a:endParaRPr>
                    </a:p>
                  </a:txBody>
                  <a:tcPr marL="54000" marR="54000" marT="18000" marB="18000"/>
                </a:tc>
                <a:tc>
                  <a:txBody>
                    <a:bodyPr/>
                    <a:lstStyle/>
                    <a:p>
                      <a:pPr marL="0" marR="0" lvl="0" indent="0" algn="l" rtl="0">
                        <a:lnSpc>
                          <a:spcPct val="100000"/>
                        </a:lnSpc>
                        <a:spcBef>
                          <a:spcPts val="0"/>
                        </a:spcBef>
                        <a:spcAft>
                          <a:spcPts val="0"/>
                        </a:spcAft>
                        <a:buNone/>
                      </a:pPr>
                      <a:r>
                        <a:rPr lang="en-US" sz="1400" u="none" strike="noStrike" cap="none">
                          <a:solidFill>
                            <a:schemeClr val="dk1"/>
                          </a:solidFill>
                          <a:latin typeface="Arial"/>
                          <a:ea typeface="Arial"/>
                          <a:cs typeface="Arial"/>
                          <a:sym typeface="Arial"/>
                        </a:rPr>
                        <a:t>Knowledge application</a:t>
                      </a:r>
                      <a:r>
                        <a:rPr lang="en-US" sz="1400" u="none" strike="noStrike" cap="none">
                          <a:latin typeface="Arial"/>
                          <a:ea typeface="Arial"/>
                          <a:cs typeface="Arial"/>
                          <a:sym typeface="Arial"/>
                        </a:rPr>
                        <a:t> </a:t>
                      </a:r>
                      <a:endParaRPr sz="1400" u="none" strike="noStrike" cap="none">
                        <a:latin typeface="Arial"/>
                        <a:ea typeface="Arial"/>
                        <a:cs typeface="Arial"/>
                        <a:sym typeface="Arial"/>
                      </a:endParaRPr>
                    </a:p>
                  </a:txBody>
                  <a:tcPr marL="54000" marR="54000" marT="18000" marB="18000"/>
                </a:tc>
                <a:extLst>
                  <a:ext uri="{0D108BD9-81ED-4DB2-BD59-A6C34878D82A}">
                    <a16:rowId xmlns:a16="http://schemas.microsoft.com/office/drawing/2014/main" val="10001"/>
                  </a:ext>
                </a:extLst>
              </a:tr>
              <a:tr h="275650">
                <a:tc>
                  <a:txBody>
                    <a:bodyPr/>
                    <a:lstStyle/>
                    <a:p>
                      <a:pPr marL="0" marR="0" lvl="0" indent="0" algn="l" rtl="0">
                        <a:lnSpc>
                          <a:spcPct val="100000"/>
                        </a:lnSpc>
                        <a:spcBef>
                          <a:spcPts val="0"/>
                        </a:spcBef>
                        <a:spcAft>
                          <a:spcPts val="0"/>
                        </a:spcAft>
                        <a:buNone/>
                      </a:pPr>
                      <a:r>
                        <a:rPr lang="en-US" sz="1400" b="1" u="none" strike="noStrike" cap="none">
                          <a:latin typeface="Arial"/>
                          <a:ea typeface="Arial"/>
                          <a:cs typeface="Arial"/>
                          <a:sym typeface="Arial"/>
                        </a:rPr>
                        <a:t>Driving force for process</a:t>
                      </a:r>
                      <a:endParaRPr/>
                    </a:p>
                  </a:txBody>
                  <a:tcPr marL="54000" marR="54000" marT="18000" marB="18000"/>
                </a:tc>
                <a:tc>
                  <a:txBody>
                    <a:bodyPr/>
                    <a:lstStyle/>
                    <a:p>
                      <a:pPr marL="0" marR="0" lvl="0" indent="0" algn="l" rtl="0">
                        <a:lnSpc>
                          <a:spcPct val="100000"/>
                        </a:lnSpc>
                        <a:spcBef>
                          <a:spcPts val="0"/>
                        </a:spcBef>
                        <a:spcAft>
                          <a:spcPts val="0"/>
                        </a:spcAft>
                        <a:buNone/>
                      </a:pPr>
                      <a:r>
                        <a:rPr lang="en-US" sz="1400" u="none" strike="noStrike" cap="none" dirty="0">
                          <a:latin typeface="Arial"/>
                          <a:ea typeface="Arial"/>
                          <a:cs typeface="Arial"/>
                          <a:sym typeface="Arial"/>
                        </a:rPr>
                        <a:t>Teacher</a:t>
                      </a:r>
                      <a:endParaRPr dirty="0"/>
                    </a:p>
                  </a:txBody>
                  <a:tcPr marL="54000" marR="54000" marT="18000" marB="18000"/>
                </a:tc>
                <a:tc>
                  <a:txBody>
                    <a:bodyPr/>
                    <a:lstStyle/>
                    <a:p>
                      <a:pPr marL="0" marR="0" lvl="0" indent="0" algn="l" rtl="0">
                        <a:lnSpc>
                          <a:spcPct val="100000"/>
                        </a:lnSpc>
                        <a:spcBef>
                          <a:spcPts val="0"/>
                        </a:spcBef>
                        <a:spcAft>
                          <a:spcPts val="0"/>
                        </a:spcAft>
                        <a:buNone/>
                      </a:pPr>
                      <a:r>
                        <a:rPr lang="en-US" sz="1400" u="none" strike="noStrike" cap="none">
                          <a:latin typeface="Arial"/>
                          <a:ea typeface="Arial"/>
                          <a:cs typeface="Arial"/>
                          <a:sym typeface="Arial"/>
                        </a:rPr>
                        <a:t>Learner</a:t>
                      </a:r>
                      <a:endParaRPr/>
                    </a:p>
                  </a:txBody>
                  <a:tcPr marL="54000" marR="54000" marT="18000" marB="18000"/>
                </a:tc>
                <a:extLst>
                  <a:ext uri="{0D108BD9-81ED-4DB2-BD59-A6C34878D82A}">
                    <a16:rowId xmlns:a16="http://schemas.microsoft.com/office/drawing/2014/main" val="10002"/>
                  </a:ext>
                </a:extLst>
              </a:tr>
              <a:tr h="275650">
                <a:tc>
                  <a:txBody>
                    <a:bodyPr/>
                    <a:lstStyle/>
                    <a:p>
                      <a:pPr marL="0" marR="0" lvl="0" indent="0" algn="l" rtl="0">
                        <a:lnSpc>
                          <a:spcPct val="100000"/>
                        </a:lnSpc>
                        <a:spcBef>
                          <a:spcPts val="0"/>
                        </a:spcBef>
                        <a:spcAft>
                          <a:spcPts val="0"/>
                        </a:spcAft>
                        <a:buNone/>
                      </a:pPr>
                      <a:r>
                        <a:rPr lang="en-US" sz="1400" b="1" u="none" strike="noStrike" cap="none">
                          <a:solidFill>
                            <a:schemeClr val="dk1"/>
                          </a:solidFill>
                          <a:latin typeface="Arial"/>
                          <a:ea typeface="Arial"/>
                          <a:cs typeface="Arial"/>
                          <a:sym typeface="Arial"/>
                        </a:rPr>
                        <a:t>Goal of educational encounter</a:t>
                      </a:r>
                      <a:r>
                        <a:rPr lang="en-US" sz="1400" b="1" u="none" strike="noStrike" cap="none">
                          <a:latin typeface="Arial"/>
                          <a:ea typeface="Arial"/>
                          <a:cs typeface="Arial"/>
                          <a:sym typeface="Arial"/>
                        </a:rPr>
                        <a:t> </a:t>
                      </a:r>
                      <a:endParaRPr sz="1400" b="1" u="none" strike="noStrike" cap="none">
                        <a:latin typeface="Arial"/>
                        <a:ea typeface="Arial"/>
                        <a:cs typeface="Arial"/>
                        <a:sym typeface="Arial"/>
                      </a:endParaRPr>
                    </a:p>
                  </a:txBody>
                  <a:tcPr marL="54000" marR="54000" marT="18000" marB="18000"/>
                </a:tc>
                <a:tc>
                  <a:txBody>
                    <a:bodyPr/>
                    <a:lstStyle/>
                    <a:p>
                      <a:pPr marL="0" marR="0" lvl="0" indent="0" algn="l" rtl="0">
                        <a:lnSpc>
                          <a:spcPct val="100000"/>
                        </a:lnSpc>
                        <a:spcBef>
                          <a:spcPts val="0"/>
                        </a:spcBef>
                        <a:spcAft>
                          <a:spcPts val="0"/>
                        </a:spcAft>
                        <a:buNone/>
                      </a:pPr>
                      <a:r>
                        <a:rPr lang="en-US" sz="1400" u="none" strike="noStrike" cap="none">
                          <a:latin typeface="Arial"/>
                          <a:ea typeface="Arial"/>
                          <a:cs typeface="Arial"/>
                          <a:sym typeface="Arial"/>
                        </a:rPr>
                        <a:t>Knowledge acquisition</a:t>
                      </a:r>
                      <a:endParaRPr sz="1400" u="none" strike="noStrike" cap="none">
                        <a:latin typeface="Arial"/>
                        <a:ea typeface="Arial"/>
                        <a:cs typeface="Arial"/>
                        <a:sym typeface="Arial"/>
                      </a:endParaRPr>
                    </a:p>
                  </a:txBody>
                  <a:tcPr marL="54000" marR="54000" marT="18000" marB="18000"/>
                </a:tc>
                <a:tc>
                  <a:txBody>
                    <a:bodyPr/>
                    <a:lstStyle/>
                    <a:p>
                      <a:pPr marL="0" marR="0" lvl="0" indent="0" algn="l" rtl="0">
                        <a:lnSpc>
                          <a:spcPct val="100000"/>
                        </a:lnSpc>
                        <a:spcBef>
                          <a:spcPts val="0"/>
                        </a:spcBef>
                        <a:spcAft>
                          <a:spcPts val="0"/>
                        </a:spcAft>
                        <a:buNone/>
                      </a:pPr>
                      <a:r>
                        <a:rPr lang="en-US" sz="1400" u="none" strike="noStrike" cap="none">
                          <a:latin typeface="Arial"/>
                          <a:ea typeface="Arial"/>
                          <a:cs typeface="Arial"/>
                          <a:sym typeface="Arial"/>
                        </a:rPr>
                        <a:t>Knowledge application</a:t>
                      </a:r>
                      <a:endParaRPr sz="1400" u="none" strike="noStrike" cap="none">
                        <a:latin typeface="Arial"/>
                        <a:ea typeface="Arial"/>
                        <a:cs typeface="Arial"/>
                        <a:sym typeface="Arial"/>
                      </a:endParaRPr>
                    </a:p>
                  </a:txBody>
                  <a:tcPr marL="54000" marR="54000" marT="18000" marB="18000"/>
                </a:tc>
                <a:extLst>
                  <a:ext uri="{0D108BD9-81ED-4DB2-BD59-A6C34878D82A}">
                    <a16:rowId xmlns:a16="http://schemas.microsoft.com/office/drawing/2014/main" val="10003"/>
                  </a:ext>
                </a:extLst>
              </a:tr>
              <a:tr h="275650">
                <a:tc>
                  <a:txBody>
                    <a:bodyPr/>
                    <a:lstStyle/>
                    <a:p>
                      <a:pPr marL="0" marR="0" lvl="0" indent="0" algn="l" rtl="0">
                        <a:lnSpc>
                          <a:spcPct val="100000"/>
                        </a:lnSpc>
                        <a:spcBef>
                          <a:spcPts val="0"/>
                        </a:spcBef>
                        <a:spcAft>
                          <a:spcPts val="0"/>
                        </a:spcAft>
                        <a:buNone/>
                      </a:pPr>
                      <a:r>
                        <a:rPr lang="en-US" sz="1400" b="1" u="none" strike="noStrike" cap="none">
                          <a:solidFill>
                            <a:schemeClr val="dk1"/>
                          </a:solidFill>
                          <a:latin typeface="Arial"/>
                          <a:ea typeface="Arial"/>
                          <a:cs typeface="Arial"/>
                          <a:sym typeface="Arial"/>
                        </a:rPr>
                        <a:t>Type of assessment tool</a:t>
                      </a:r>
                      <a:r>
                        <a:rPr lang="en-US" sz="1400" b="1" u="none" strike="noStrike" cap="none">
                          <a:latin typeface="Arial"/>
                          <a:ea typeface="Arial"/>
                          <a:cs typeface="Arial"/>
                          <a:sym typeface="Arial"/>
                        </a:rPr>
                        <a:t> </a:t>
                      </a:r>
                      <a:endParaRPr sz="1400" b="1" u="none" strike="noStrike" cap="none">
                        <a:latin typeface="Arial"/>
                        <a:ea typeface="Arial"/>
                        <a:cs typeface="Arial"/>
                        <a:sym typeface="Arial"/>
                      </a:endParaRPr>
                    </a:p>
                  </a:txBody>
                  <a:tcPr marL="54000" marR="54000" marT="18000" marB="18000"/>
                </a:tc>
                <a:tc>
                  <a:txBody>
                    <a:bodyPr/>
                    <a:lstStyle/>
                    <a:p>
                      <a:pPr marL="0" marR="0" lvl="0" indent="0" algn="l" rtl="0">
                        <a:lnSpc>
                          <a:spcPct val="100000"/>
                        </a:lnSpc>
                        <a:spcBef>
                          <a:spcPts val="0"/>
                        </a:spcBef>
                        <a:spcAft>
                          <a:spcPts val="0"/>
                        </a:spcAft>
                        <a:buNone/>
                      </a:pPr>
                      <a:r>
                        <a:rPr lang="en-US" sz="1400" u="none" strike="noStrike" cap="none">
                          <a:latin typeface="Arial"/>
                          <a:ea typeface="Arial"/>
                          <a:cs typeface="Arial"/>
                          <a:sym typeface="Arial"/>
                        </a:rPr>
                        <a:t>Single assessment measure</a:t>
                      </a:r>
                      <a:endParaRPr sz="1400" u="none" strike="noStrike" cap="none">
                        <a:latin typeface="Arial"/>
                        <a:ea typeface="Arial"/>
                        <a:cs typeface="Arial"/>
                        <a:sym typeface="Arial"/>
                      </a:endParaRPr>
                    </a:p>
                  </a:txBody>
                  <a:tcPr marL="54000" marR="54000" marT="18000" marB="18000"/>
                </a:tc>
                <a:tc>
                  <a:txBody>
                    <a:bodyPr/>
                    <a:lstStyle/>
                    <a:p>
                      <a:pPr marL="0" marR="0" lvl="0" indent="0" algn="l" rtl="0">
                        <a:lnSpc>
                          <a:spcPct val="100000"/>
                        </a:lnSpc>
                        <a:spcBef>
                          <a:spcPts val="0"/>
                        </a:spcBef>
                        <a:spcAft>
                          <a:spcPts val="0"/>
                        </a:spcAft>
                        <a:buNone/>
                      </a:pPr>
                      <a:r>
                        <a:rPr lang="en-US" sz="1400" u="none" strike="noStrike" cap="none">
                          <a:latin typeface="Arial"/>
                          <a:ea typeface="Arial"/>
                          <a:cs typeface="Arial"/>
                          <a:sym typeface="Arial"/>
                        </a:rPr>
                        <a:t>Multiple assessment measures</a:t>
                      </a:r>
                      <a:endParaRPr sz="1400" u="none" strike="noStrike" cap="none">
                        <a:latin typeface="Arial"/>
                        <a:ea typeface="Arial"/>
                        <a:cs typeface="Arial"/>
                        <a:sym typeface="Arial"/>
                      </a:endParaRPr>
                    </a:p>
                  </a:txBody>
                  <a:tcPr marL="54000" marR="54000" marT="18000" marB="18000"/>
                </a:tc>
                <a:extLst>
                  <a:ext uri="{0D108BD9-81ED-4DB2-BD59-A6C34878D82A}">
                    <a16:rowId xmlns:a16="http://schemas.microsoft.com/office/drawing/2014/main" val="10004"/>
                  </a:ext>
                </a:extLst>
              </a:tr>
              <a:tr h="275650">
                <a:tc>
                  <a:txBody>
                    <a:bodyPr/>
                    <a:lstStyle/>
                    <a:p>
                      <a:pPr marL="0" marR="0" lvl="0" indent="0" algn="l" rtl="0">
                        <a:lnSpc>
                          <a:spcPct val="100000"/>
                        </a:lnSpc>
                        <a:spcBef>
                          <a:spcPts val="0"/>
                        </a:spcBef>
                        <a:spcAft>
                          <a:spcPts val="0"/>
                        </a:spcAft>
                        <a:buNone/>
                      </a:pPr>
                      <a:r>
                        <a:rPr lang="en-US" sz="1400" b="1" u="none" strike="noStrike" cap="none">
                          <a:solidFill>
                            <a:schemeClr val="dk1"/>
                          </a:solidFill>
                          <a:latin typeface="Arial"/>
                          <a:ea typeface="Arial"/>
                          <a:cs typeface="Arial"/>
                          <a:sym typeface="Arial"/>
                        </a:rPr>
                        <a:t>Assessment tool</a:t>
                      </a:r>
                      <a:r>
                        <a:rPr lang="en-US" sz="1400" b="1" u="none" strike="noStrike" cap="none">
                          <a:latin typeface="Arial"/>
                          <a:ea typeface="Arial"/>
                          <a:cs typeface="Arial"/>
                          <a:sym typeface="Arial"/>
                        </a:rPr>
                        <a:t> </a:t>
                      </a:r>
                      <a:endParaRPr sz="1400" b="1" u="none" strike="noStrike" cap="none">
                        <a:latin typeface="Arial"/>
                        <a:ea typeface="Arial"/>
                        <a:cs typeface="Arial"/>
                        <a:sym typeface="Arial"/>
                      </a:endParaRPr>
                    </a:p>
                  </a:txBody>
                  <a:tcPr marL="54000" marR="54000" marT="18000" marB="18000"/>
                </a:tc>
                <a:tc>
                  <a:txBody>
                    <a:bodyPr/>
                    <a:lstStyle/>
                    <a:p>
                      <a:pPr marL="0" marR="0" lvl="0" indent="0" algn="l" rtl="0">
                        <a:lnSpc>
                          <a:spcPct val="100000"/>
                        </a:lnSpc>
                        <a:spcBef>
                          <a:spcPts val="0"/>
                        </a:spcBef>
                        <a:spcAft>
                          <a:spcPts val="0"/>
                        </a:spcAft>
                        <a:buNone/>
                      </a:pPr>
                      <a:r>
                        <a:rPr lang="en-US" sz="1400" u="none" strike="noStrike" cap="none">
                          <a:latin typeface="Arial"/>
                          <a:ea typeface="Arial"/>
                          <a:cs typeface="Arial"/>
                          <a:sym typeface="Arial"/>
                        </a:rPr>
                        <a:t>Proxy</a:t>
                      </a:r>
                      <a:endParaRPr sz="1400" u="none" strike="noStrike" cap="none">
                        <a:latin typeface="Arial"/>
                        <a:ea typeface="Arial"/>
                        <a:cs typeface="Arial"/>
                        <a:sym typeface="Arial"/>
                      </a:endParaRPr>
                    </a:p>
                  </a:txBody>
                  <a:tcPr marL="54000" marR="54000" marT="18000" marB="18000"/>
                </a:tc>
                <a:tc>
                  <a:txBody>
                    <a:bodyPr/>
                    <a:lstStyle/>
                    <a:p>
                      <a:pPr marL="0" marR="0" lvl="0" indent="0" algn="l" rtl="0">
                        <a:lnSpc>
                          <a:spcPct val="100000"/>
                        </a:lnSpc>
                        <a:spcBef>
                          <a:spcPts val="0"/>
                        </a:spcBef>
                        <a:spcAft>
                          <a:spcPts val="0"/>
                        </a:spcAft>
                        <a:buNone/>
                      </a:pPr>
                      <a:r>
                        <a:rPr lang="en-US" sz="1400" u="none" strike="noStrike" cap="none">
                          <a:latin typeface="Arial"/>
                          <a:ea typeface="Arial"/>
                          <a:cs typeface="Arial"/>
                          <a:sym typeface="Arial"/>
                        </a:rPr>
                        <a:t>Authentic (mimics real profession)</a:t>
                      </a:r>
                      <a:endParaRPr sz="1400" u="none" strike="noStrike" cap="none">
                        <a:latin typeface="Arial"/>
                        <a:ea typeface="Arial"/>
                        <a:cs typeface="Arial"/>
                        <a:sym typeface="Arial"/>
                      </a:endParaRPr>
                    </a:p>
                  </a:txBody>
                  <a:tcPr marL="54000" marR="54000" marT="18000" marB="18000"/>
                </a:tc>
                <a:extLst>
                  <a:ext uri="{0D108BD9-81ED-4DB2-BD59-A6C34878D82A}">
                    <a16:rowId xmlns:a16="http://schemas.microsoft.com/office/drawing/2014/main" val="10005"/>
                  </a:ext>
                </a:extLst>
              </a:tr>
              <a:tr h="275650">
                <a:tc>
                  <a:txBody>
                    <a:bodyPr/>
                    <a:lstStyle/>
                    <a:p>
                      <a:pPr marL="0" marR="0" lvl="0" indent="0" algn="l" rtl="0">
                        <a:lnSpc>
                          <a:spcPct val="100000"/>
                        </a:lnSpc>
                        <a:spcBef>
                          <a:spcPts val="0"/>
                        </a:spcBef>
                        <a:spcAft>
                          <a:spcPts val="0"/>
                        </a:spcAft>
                        <a:buNone/>
                      </a:pPr>
                      <a:r>
                        <a:rPr lang="en-US" sz="1400" b="1" u="none" strike="noStrike" cap="none">
                          <a:solidFill>
                            <a:schemeClr val="dk1"/>
                          </a:solidFill>
                          <a:latin typeface="Arial"/>
                          <a:ea typeface="Arial"/>
                          <a:cs typeface="Arial"/>
                          <a:sym typeface="Arial"/>
                        </a:rPr>
                        <a:t>Timing of assessment</a:t>
                      </a:r>
                      <a:r>
                        <a:rPr lang="en-US" sz="1400" b="1" u="none" strike="noStrike" cap="none">
                          <a:latin typeface="Arial"/>
                          <a:ea typeface="Arial"/>
                          <a:cs typeface="Arial"/>
                          <a:sym typeface="Arial"/>
                        </a:rPr>
                        <a:t> </a:t>
                      </a:r>
                      <a:endParaRPr sz="1400" b="1" u="none" strike="noStrike" cap="none">
                        <a:latin typeface="Arial"/>
                        <a:ea typeface="Arial"/>
                        <a:cs typeface="Arial"/>
                        <a:sym typeface="Arial"/>
                      </a:endParaRPr>
                    </a:p>
                  </a:txBody>
                  <a:tcPr marL="54000" marR="54000" marT="18000" marB="18000"/>
                </a:tc>
                <a:tc>
                  <a:txBody>
                    <a:bodyPr/>
                    <a:lstStyle/>
                    <a:p>
                      <a:pPr marL="0" marR="0" lvl="0" indent="0" algn="l" rtl="0">
                        <a:lnSpc>
                          <a:spcPct val="100000"/>
                        </a:lnSpc>
                        <a:spcBef>
                          <a:spcPts val="0"/>
                        </a:spcBef>
                        <a:spcAft>
                          <a:spcPts val="0"/>
                        </a:spcAft>
                        <a:buNone/>
                      </a:pPr>
                      <a:r>
                        <a:rPr lang="en-US" sz="1400" u="none" strike="noStrike" cap="none">
                          <a:latin typeface="Arial"/>
                          <a:ea typeface="Arial"/>
                          <a:cs typeface="Arial"/>
                          <a:sym typeface="Arial"/>
                        </a:rPr>
                        <a:t>Emphasis on summative</a:t>
                      </a:r>
                      <a:endParaRPr sz="1400" u="none" strike="noStrike" cap="none">
                        <a:latin typeface="Arial"/>
                        <a:ea typeface="Arial"/>
                        <a:cs typeface="Arial"/>
                        <a:sym typeface="Arial"/>
                      </a:endParaRPr>
                    </a:p>
                  </a:txBody>
                  <a:tcPr marL="54000" marR="54000" marT="18000" marB="18000"/>
                </a:tc>
                <a:tc>
                  <a:txBody>
                    <a:bodyPr/>
                    <a:lstStyle/>
                    <a:p>
                      <a:pPr marL="0" marR="0" lvl="0" indent="0" algn="l" rtl="0">
                        <a:lnSpc>
                          <a:spcPct val="100000"/>
                        </a:lnSpc>
                        <a:spcBef>
                          <a:spcPts val="0"/>
                        </a:spcBef>
                        <a:spcAft>
                          <a:spcPts val="0"/>
                        </a:spcAft>
                        <a:buNone/>
                      </a:pPr>
                      <a:r>
                        <a:rPr lang="en-US" sz="1400" u="none" strike="noStrike" cap="none">
                          <a:latin typeface="Arial"/>
                          <a:ea typeface="Arial"/>
                          <a:cs typeface="Arial"/>
                          <a:sym typeface="Arial"/>
                        </a:rPr>
                        <a:t>Emphasis on formative</a:t>
                      </a:r>
                      <a:endParaRPr sz="1400" u="none" strike="noStrike" cap="none">
                        <a:latin typeface="Arial"/>
                        <a:ea typeface="Arial"/>
                        <a:cs typeface="Arial"/>
                        <a:sym typeface="Arial"/>
                      </a:endParaRPr>
                    </a:p>
                  </a:txBody>
                  <a:tcPr marL="54000" marR="54000" marT="18000" marB="18000"/>
                </a:tc>
                <a:extLst>
                  <a:ext uri="{0D108BD9-81ED-4DB2-BD59-A6C34878D82A}">
                    <a16:rowId xmlns:a16="http://schemas.microsoft.com/office/drawing/2014/main" val="10006"/>
                  </a:ext>
                </a:extLst>
              </a:tr>
              <a:tr h="275650">
                <a:tc>
                  <a:txBody>
                    <a:bodyPr/>
                    <a:lstStyle/>
                    <a:p>
                      <a:pPr marL="0" marR="0" lvl="0" indent="0" algn="l" rtl="0">
                        <a:lnSpc>
                          <a:spcPct val="100000"/>
                        </a:lnSpc>
                        <a:spcBef>
                          <a:spcPts val="0"/>
                        </a:spcBef>
                        <a:spcAft>
                          <a:spcPts val="0"/>
                        </a:spcAft>
                        <a:buNone/>
                      </a:pPr>
                      <a:r>
                        <a:rPr lang="en-US" sz="1400" b="1" u="none" strike="noStrike" cap="none">
                          <a:solidFill>
                            <a:schemeClr val="dk1"/>
                          </a:solidFill>
                          <a:latin typeface="Arial"/>
                          <a:ea typeface="Arial"/>
                          <a:cs typeface="Arial"/>
                          <a:sym typeface="Arial"/>
                        </a:rPr>
                        <a:t>Program completion</a:t>
                      </a:r>
                      <a:r>
                        <a:rPr lang="en-US" sz="1400" b="1" u="none" strike="noStrike" cap="none">
                          <a:latin typeface="Arial"/>
                          <a:ea typeface="Arial"/>
                          <a:cs typeface="Arial"/>
                          <a:sym typeface="Arial"/>
                        </a:rPr>
                        <a:t> </a:t>
                      </a:r>
                      <a:endParaRPr sz="1400" b="1" u="none" strike="noStrike" cap="none">
                        <a:latin typeface="Arial"/>
                        <a:ea typeface="Arial"/>
                        <a:cs typeface="Arial"/>
                        <a:sym typeface="Arial"/>
                      </a:endParaRPr>
                    </a:p>
                  </a:txBody>
                  <a:tcPr marL="54000" marR="54000" marT="18000" marB="18000"/>
                </a:tc>
                <a:tc>
                  <a:txBody>
                    <a:bodyPr/>
                    <a:lstStyle/>
                    <a:p>
                      <a:pPr marL="0" marR="0" lvl="0" indent="0" algn="l" rtl="0">
                        <a:lnSpc>
                          <a:spcPct val="100000"/>
                        </a:lnSpc>
                        <a:spcBef>
                          <a:spcPts val="0"/>
                        </a:spcBef>
                        <a:spcAft>
                          <a:spcPts val="0"/>
                        </a:spcAft>
                        <a:buNone/>
                      </a:pPr>
                      <a:r>
                        <a:rPr lang="en-US" sz="1400" u="none" strike="noStrike" cap="none">
                          <a:latin typeface="Arial"/>
                          <a:ea typeface="Arial"/>
                          <a:cs typeface="Arial"/>
                          <a:sym typeface="Arial"/>
                        </a:rPr>
                        <a:t>Fixed time</a:t>
                      </a:r>
                      <a:endParaRPr sz="1400" u="none" strike="noStrike" cap="none">
                        <a:latin typeface="Arial"/>
                        <a:ea typeface="Arial"/>
                        <a:cs typeface="Arial"/>
                        <a:sym typeface="Arial"/>
                      </a:endParaRPr>
                    </a:p>
                  </a:txBody>
                  <a:tcPr marL="54000" marR="54000" marT="18000" marB="18000"/>
                </a:tc>
                <a:tc>
                  <a:txBody>
                    <a:bodyPr/>
                    <a:lstStyle/>
                    <a:p>
                      <a:pPr marL="0" marR="0" lvl="0" indent="0" algn="l" rtl="0">
                        <a:lnSpc>
                          <a:spcPct val="100000"/>
                        </a:lnSpc>
                        <a:spcBef>
                          <a:spcPts val="0"/>
                        </a:spcBef>
                        <a:spcAft>
                          <a:spcPts val="0"/>
                        </a:spcAft>
                        <a:buNone/>
                      </a:pPr>
                      <a:r>
                        <a:rPr lang="en-US" sz="1400" u="none" strike="noStrike" cap="none" dirty="0">
                          <a:latin typeface="Arial"/>
                          <a:ea typeface="Arial"/>
                          <a:cs typeface="Arial"/>
                          <a:sym typeface="Arial"/>
                        </a:rPr>
                        <a:t>Variable time</a:t>
                      </a:r>
                      <a:endParaRPr sz="1400" u="none" strike="noStrike" cap="none" dirty="0">
                        <a:latin typeface="Arial"/>
                        <a:ea typeface="Arial"/>
                        <a:cs typeface="Arial"/>
                        <a:sym typeface="Arial"/>
                      </a:endParaRPr>
                    </a:p>
                  </a:txBody>
                  <a:tcPr marL="54000" marR="54000" marT="18000" marB="18000"/>
                </a:tc>
                <a:extLst>
                  <a:ext uri="{0D108BD9-81ED-4DB2-BD59-A6C34878D82A}">
                    <a16:rowId xmlns:a16="http://schemas.microsoft.com/office/drawing/2014/main" val="10007"/>
                  </a:ext>
                </a:extLst>
              </a:tr>
            </a:tbl>
          </a:graphicData>
        </a:graphic>
      </p:graphicFrame>
      <p:sp>
        <p:nvSpPr>
          <p:cNvPr id="231" name="Google Shape;231;p21"/>
          <p:cNvSpPr txBox="1"/>
          <p:nvPr/>
        </p:nvSpPr>
        <p:spPr>
          <a:xfrm>
            <a:off x="871728" y="4866501"/>
            <a:ext cx="628592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dirty="0">
                <a:solidFill>
                  <a:srgbClr val="000000"/>
                </a:solidFill>
                <a:latin typeface="Arial"/>
                <a:ea typeface="Arial"/>
                <a:cs typeface="Arial"/>
                <a:sym typeface="Arial"/>
              </a:rPr>
              <a:t>Frank JR, Snell LS, Cate OT, et al. Competency-based medical education: theory to practice. Med Teach. 2010;32:638–645</a:t>
            </a:r>
            <a:endParaRPr dirty="0"/>
          </a:p>
          <a:p>
            <a:pPr marL="0" marR="0" lvl="0" indent="0" algn="l" rtl="0">
              <a:spcBef>
                <a:spcPts val="0"/>
              </a:spcBef>
              <a:spcAft>
                <a:spcPts val="0"/>
              </a:spcAft>
              <a:buNone/>
            </a:pPr>
            <a:r>
              <a:rPr lang="en-US" sz="600" dirty="0" err="1">
                <a:solidFill>
                  <a:srgbClr val="000000"/>
                </a:solidFill>
                <a:latin typeface="Arial"/>
                <a:ea typeface="Arial"/>
                <a:cs typeface="Arial"/>
                <a:sym typeface="Arial"/>
              </a:rPr>
              <a:t>Carraccio</a:t>
            </a:r>
            <a:r>
              <a:rPr lang="en-US" sz="600" dirty="0">
                <a:solidFill>
                  <a:srgbClr val="000000"/>
                </a:solidFill>
                <a:latin typeface="Arial"/>
                <a:ea typeface="Arial"/>
                <a:cs typeface="Arial"/>
                <a:sym typeface="Arial"/>
              </a:rPr>
              <a:t> C, </a:t>
            </a:r>
            <a:r>
              <a:rPr lang="en-US" sz="600" dirty="0" err="1">
                <a:solidFill>
                  <a:srgbClr val="000000"/>
                </a:solidFill>
                <a:latin typeface="Arial"/>
                <a:ea typeface="Arial"/>
                <a:cs typeface="Arial"/>
                <a:sym typeface="Arial"/>
              </a:rPr>
              <a:t>Wolfsthal</a:t>
            </a:r>
            <a:r>
              <a:rPr lang="en-US" sz="600" dirty="0">
                <a:solidFill>
                  <a:srgbClr val="000000"/>
                </a:solidFill>
                <a:latin typeface="Arial"/>
                <a:ea typeface="Arial"/>
                <a:cs typeface="Arial"/>
                <a:sym typeface="Arial"/>
              </a:rPr>
              <a:t> SD, Englander R, Ferentz K, Martin C. Shifting paradigms: from Flexner to competencies. </a:t>
            </a:r>
            <a:r>
              <a:rPr lang="en-US" sz="600" i="1" dirty="0" err="1">
                <a:solidFill>
                  <a:srgbClr val="000000"/>
                </a:solidFill>
                <a:latin typeface="Arial"/>
                <a:ea typeface="Arial"/>
                <a:cs typeface="Arial"/>
                <a:sym typeface="Arial"/>
              </a:rPr>
              <a:t>Acad</a:t>
            </a:r>
            <a:r>
              <a:rPr lang="en-US" sz="600" i="1" dirty="0">
                <a:solidFill>
                  <a:srgbClr val="000000"/>
                </a:solidFill>
                <a:latin typeface="Arial"/>
                <a:ea typeface="Arial"/>
                <a:cs typeface="Arial"/>
                <a:sym typeface="Arial"/>
              </a:rPr>
              <a:t> Med. </a:t>
            </a:r>
            <a:r>
              <a:rPr lang="en-US" sz="600" dirty="0">
                <a:solidFill>
                  <a:srgbClr val="000000"/>
                </a:solidFill>
                <a:latin typeface="Arial"/>
                <a:ea typeface="Arial"/>
                <a:cs typeface="Arial"/>
                <a:sym typeface="Arial"/>
              </a:rPr>
              <a:t>May 2002;77(5):361-367.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238" name="Google Shape;238;p22"/>
          <p:cNvSpPr txBox="1">
            <a:spLocks noGrp="1"/>
          </p:cNvSpPr>
          <p:nvPr>
            <p:ph type="title"/>
          </p:nvPr>
        </p:nvSpPr>
        <p:spPr>
          <a:xfrm>
            <a:off x="378299" y="499468"/>
            <a:ext cx="8472510" cy="538609"/>
          </a:xfrm>
          <a:prstGeom prst="rect">
            <a:avLst/>
          </a:prstGeom>
          <a:noFill/>
          <a:ln>
            <a:noFill/>
          </a:ln>
        </p:spPr>
        <p:txBody>
          <a:bodyPr spcFirstLastPara="1" wrap="square" lIns="0" tIns="0" rIns="0" bIns="45700" anchor="b" anchorCtr="0">
            <a:noAutofit/>
          </a:bodyPr>
          <a:lstStyle/>
          <a:p>
            <a:pPr marL="0" lvl="0" indent="0" algn="ctr" rtl="0">
              <a:spcBef>
                <a:spcPts val="0"/>
              </a:spcBef>
              <a:spcAft>
                <a:spcPts val="0"/>
              </a:spcAft>
              <a:buNone/>
            </a:pPr>
            <a:r>
              <a:rPr lang="en-US" dirty="0"/>
              <a:t>Why CBME?</a:t>
            </a:r>
            <a:endParaRPr dirty="0"/>
          </a:p>
        </p:txBody>
      </p:sp>
      <p:sp>
        <p:nvSpPr>
          <p:cNvPr id="239" name="Google Shape;239;p22"/>
          <p:cNvSpPr txBox="1">
            <a:spLocks noGrp="1"/>
          </p:cNvSpPr>
          <p:nvPr>
            <p:ph type="body" idx="1"/>
          </p:nvPr>
        </p:nvSpPr>
        <p:spPr>
          <a:xfrm>
            <a:off x="378298" y="1108075"/>
            <a:ext cx="8472509" cy="3225720"/>
          </a:xfrm>
          <a:prstGeom prst="rect">
            <a:avLst/>
          </a:prstGeom>
          <a:solidFill>
            <a:srgbClr val="F2F2F2"/>
          </a:solidFill>
          <a:ln>
            <a:noFill/>
          </a:ln>
        </p:spPr>
        <p:txBody>
          <a:bodyPr spcFirstLastPara="1" wrap="square" lIns="90000" tIns="36000" rIns="90000" bIns="36000" anchor="ctr" anchorCtr="0">
            <a:noAutofit/>
          </a:bodyPr>
          <a:lstStyle/>
          <a:p>
            <a:pPr marL="265113" marR="0" lvl="0" indent="-265113" algn="l" rtl="0">
              <a:lnSpc>
                <a:spcPct val="100000"/>
              </a:lnSpc>
              <a:spcBef>
                <a:spcPts val="0"/>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Define expected graduation skill levels for the care of patients</a:t>
            </a:r>
            <a:endParaRPr/>
          </a:p>
          <a:p>
            <a:pPr marL="265113" marR="0" lvl="0" indent="-265113" algn="l" rtl="0">
              <a:lnSpc>
                <a:spcPct val="100000"/>
              </a:lnSpc>
              <a:spcBef>
                <a:spcPts val="600"/>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Standardize training practices across institutions</a:t>
            </a:r>
            <a:endParaRPr/>
          </a:p>
          <a:p>
            <a:pPr marL="265113" marR="0" lvl="0" indent="-265113" algn="l" rtl="0">
              <a:lnSpc>
                <a:spcPct val="100000"/>
              </a:lnSpc>
              <a:spcBef>
                <a:spcPts val="600"/>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Use evidence-based criteria to judge ability</a:t>
            </a:r>
            <a:endParaRPr/>
          </a:p>
          <a:p>
            <a:pPr marL="265113" marR="0" lvl="0" indent="-265113" algn="l" rtl="0">
              <a:lnSpc>
                <a:spcPct val="100000"/>
              </a:lnSpc>
              <a:spcBef>
                <a:spcPts val="600"/>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Rely on direct observation of behaviors and skills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23"/>
          <p:cNvGrpSpPr/>
          <p:nvPr/>
        </p:nvGrpSpPr>
        <p:grpSpPr>
          <a:xfrm>
            <a:off x="773711" y="1175151"/>
            <a:ext cx="7665947" cy="3114291"/>
            <a:chOff x="411149" y="1418"/>
            <a:chExt cx="7665947" cy="3114291"/>
          </a:xfrm>
        </p:grpSpPr>
        <p:sp>
          <p:nvSpPr>
            <p:cNvPr id="246" name="Google Shape;246;p23"/>
            <p:cNvSpPr/>
            <p:nvPr/>
          </p:nvSpPr>
          <p:spPr>
            <a:xfrm>
              <a:off x="411149" y="1418"/>
              <a:ext cx="2395608" cy="1437365"/>
            </a:xfrm>
            <a:prstGeom prst="rect">
              <a:avLst/>
            </a:prstGeom>
            <a:solidFill>
              <a:srgbClr val="CD0C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txBox="1"/>
            <p:nvPr/>
          </p:nvSpPr>
          <p:spPr>
            <a:xfrm>
              <a:off x="411149" y="1418"/>
              <a:ext cx="2395608" cy="143736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ill Sans"/>
                <a:buNone/>
              </a:pPr>
              <a:r>
                <a:rPr lang="en-US" sz="1800" b="1">
                  <a:solidFill>
                    <a:schemeClr val="lt1"/>
                  </a:solidFill>
                  <a:latin typeface="Gill Sans"/>
                  <a:ea typeface="Gill Sans"/>
                  <a:cs typeface="Gill Sans"/>
                  <a:sym typeface="Gill Sans"/>
                </a:rPr>
                <a:t>Patient Care</a:t>
              </a:r>
              <a:endParaRPr/>
            </a:p>
          </p:txBody>
        </p:sp>
        <p:sp>
          <p:nvSpPr>
            <p:cNvPr id="248" name="Google Shape;248;p23"/>
            <p:cNvSpPr/>
            <p:nvPr/>
          </p:nvSpPr>
          <p:spPr>
            <a:xfrm>
              <a:off x="3046318" y="1418"/>
              <a:ext cx="2395608" cy="1437365"/>
            </a:xfrm>
            <a:prstGeom prst="rect">
              <a:avLst/>
            </a:prstGeom>
            <a:solidFill>
              <a:srgbClr val="CD0C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txBox="1"/>
            <p:nvPr/>
          </p:nvSpPr>
          <p:spPr>
            <a:xfrm>
              <a:off x="3046318" y="1418"/>
              <a:ext cx="2395608" cy="143736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ill Sans"/>
                <a:buNone/>
              </a:pPr>
              <a:r>
                <a:rPr lang="en-US" sz="1800" b="1">
                  <a:solidFill>
                    <a:schemeClr val="lt1"/>
                  </a:solidFill>
                  <a:latin typeface="Gill Sans"/>
                  <a:ea typeface="Gill Sans"/>
                  <a:cs typeface="Gill Sans"/>
                  <a:sym typeface="Gill Sans"/>
                </a:rPr>
                <a:t>Medical Knowledge</a:t>
              </a:r>
              <a:endParaRPr/>
            </a:p>
          </p:txBody>
        </p:sp>
        <p:sp>
          <p:nvSpPr>
            <p:cNvPr id="250" name="Google Shape;250;p23"/>
            <p:cNvSpPr/>
            <p:nvPr/>
          </p:nvSpPr>
          <p:spPr>
            <a:xfrm>
              <a:off x="5681488" y="1418"/>
              <a:ext cx="2395608" cy="1437365"/>
            </a:xfrm>
            <a:prstGeom prst="rect">
              <a:avLst/>
            </a:prstGeom>
            <a:solidFill>
              <a:srgbClr val="CD0C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txBox="1"/>
            <p:nvPr/>
          </p:nvSpPr>
          <p:spPr>
            <a:xfrm>
              <a:off x="5681488" y="1418"/>
              <a:ext cx="2395608" cy="143736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ill Sans"/>
                <a:buNone/>
              </a:pPr>
              <a:r>
                <a:rPr lang="en-US" sz="1800" b="1">
                  <a:solidFill>
                    <a:schemeClr val="lt1"/>
                  </a:solidFill>
                  <a:latin typeface="Gill Sans"/>
                  <a:ea typeface="Gill Sans"/>
                  <a:cs typeface="Gill Sans"/>
                  <a:sym typeface="Gill Sans"/>
                </a:rPr>
                <a:t>Practice-based Learning and Improvement</a:t>
              </a:r>
              <a:endParaRPr/>
            </a:p>
          </p:txBody>
        </p:sp>
        <p:sp>
          <p:nvSpPr>
            <p:cNvPr id="252" name="Google Shape;252;p23"/>
            <p:cNvSpPr/>
            <p:nvPr/>
          </p:nvSpPr>
          <p:spPr>
            <a:xfrm>
              <a:off x="411149" y="1678344"/>
              <a:ext cx="2395608" cy="1437365"/>
            </a:xfrm>
            <a:prstGeom prst="rect">
              <a:avLst/>
            </a:prstGeom>
            <a:solidFill>
              <a:srgbClr val="CD0C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txBox="1"/>
            <p:nvPr/>
          </p:nvSpPr>
          <p:spPr>
            <a:xfrm>
              <a:off x="411149" y="1678344"/>
              <a:ext cx="2395608" cy="143736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ill Sans"/>
                <a:buNone/>
              </a:pPr>
              <a:r>
                <a:rPr lang="en-US" sz="1800" b="1">
                  <a:solidFill>
                    <a:schemeClr val="lt1"/>
                  </a:solidFill>
                  <a:latin typeface="Gill Sans"/>
                  <a:ea typeface="Gill Sans"/>
                  <a:cs typeface="Gill Sans"/>
                  <a:sym typeface="Gill Sans"/>
                </a:rPr>
                <a:t>Interpersonal and Communication Skills</a:t>
              </a:r>
              <a:endParaRPr/>
            </a:p>
          </p:txBody>
        </p:sp>
        <p:sp>
          <p:nvSpPr>
            <p:cNvPr id="254" name="Google Shape;254;p23"/>
            <p:cNvSpPr/>
            <p:nvPr/>
          </p:nvSpPr>
          <p:spPr>
            <a:xfrm>
              <a:off x="3046318" y="1678344"/>
              <a:ext cx="2395608" cy="1437365"/>
            </a:xfrm>
            <a:prstGeom prst="rect">
              <a:avLst/>
            </a:prstGeom>
            <a:solidFill>
              <a:srgbClr val="CD0C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txBox="1"/>
            <p:nvPr/>
          </p:nvSpPr>
          <p:spPr>
            <a:xfrm>
              <a:off x="3046318" y="1678344"/>
              <a:ext cx="2395608" cy="143736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ill Sans"/>
                <a:buNone/>
              </a:pPr>
              <a:r>
                <a:rPr lang="en-US" sz="1800" b="1">
                  <a:solidFill>
                    <a:schemeClr val="lt1"/>
                  </a:solidFill>
                  <a:latin typeface="Gill Sans"/>
                  <a:ea typeface="Gill Sans"/>
                  <a:cs typeface="Gill Sans"/>
                  <a:sym typeface="Gill Sans"/>
                </a:rPr>
                <a:t>Professionalism</a:t>
              </a:r>
              <a:endParaRPr/>
            </a:p>
          </p:txBody>
        </p:sp>
        <p:sp>
          <p:nvSpPr>
            <p:cNvPr id="256" name="Google Shape;256;p23"/>
            <p:cNvSpPr/>
            <p:nvPr/>
          </p:nvSpPr>
          <p:spPr>
            <a:xfrm>
              <a:off x="5681488" y="1678344"/>
              <a:ext cx="2395608" cy="1437365"/>
            </a:xfrm>
            <a:prstGeom prst="rect">
              <a:avLst/>
            </a:prstGeom>
            <a:solidFill>
              <a:srgbClr val="CD0C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txBox="1"/>
            <p:nvPr/>
          </p:nvSpPr>
          <p:spPr>
            <a:xfrm>
              <a:off x="5681488" y="1678344"/>
              <a:ext cx="2395608" cy="143736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ill Sans"/>
                <a:buNone/>
              </a:pPr>
              <a:r>
                <a:rPr lang="en-US" sz="1800" b="1">
                  <a:solidFill>
                    <a:schemeClr val="lt1"/>
                  </a:solidFill>
                  <a:latin typeface="Gill Sans"/>
                  <a:ea typeface="Gill Sans"/>
                  <a:cs typeface="Gill Sans"/>
                  <a:sym typeface="Gill Sans"/>
                </a:rPr>
                <a:t>Systems-based Practice</a:t>
              </a:r>
              <a:endParaRPr/>
            </a:p>
          </p:txBody>
        </p:sp>
      </p:grpSp>
      <p:sp>
        <p:nvSpPr>
          <p:cNvPr id="258" name="Google Shape;258;p23"/>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259" name="Google Shape;259;p23"/>
          <p:cNvSpPr txBox="1">
            <a:spLocks noGrp="1"/>
          </p:cNvSpPr>
          <p:nvPr>
            <p:ph type="title"/>
          </p:nvPr>
        </p:nvSpPr>
        <p:spPr>
          <a:xfrm>
            <a:off x="378299" y="147353"/>
            <a:ext cx="8472510" cy="89072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What are the six Core Competencies?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4"/>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266" name="Google Shape;266;p24"/>
          <p:cNvSpPr/>
          <p:nvPr/>
        </p:nvSpPr>
        <p:spPr>
          <a:xfrm>
            <a:off x="378298" y="1106501"/>
            <a:ext cx="8472510" cy="321961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700" b="1" i="1" dirty="0">
                <a:solidFill>
                  <a:srgbClr val="000000"/>
                </a:solidFill>
                <a:latin typeface="Arial"/>
                <a:ea typeface="Arial"/>
                <a:cs typeface="Arial"/>
                <a:sym typeface="Arial"/>
              </a:rPr>
              <a:t>Milestones are a key model to understand learner progression during residency/fellowship</a:t>
            </a:r>
            <a:endParaRPr dirty="0"/>
          </a:p>
          <a:p>
            <a:pPr marL="0" marR="0" lvl="0" indent="0" algn="l" rtl="0">
              <a:spcBef>
                <a:spcPts val="800"/>
              </a:spcBef>
              <a:spcAft>
                <a:spcPts val="0"/>
              </a:spcAft>
              <a:buNone/>
            </a:pPr>
            <a:endParaRPr sz="1700" b="1" i="1" dirty="0">
              <a:solidFill>
                <a:srgbClr val="000000"/>
              </a:solidFill>
              <a:latin typeface="Arial"/>
              <a:ea typeface="Arial"/>
              <a:cs typeface="Arial"/>
              <a:sym typeface="Arial"/>
            </a:endParaRPr>
          </a:p>
          <a:p>
            <a:pPr marL="265113" marR="0" lvl="0" indent="-265113" algn="l" rtl="0">
              <a:spcBef>
                <a:spcPts val="800"/>
              </a:spcBef>
              <a:spcAft>
                <a:spcPts val="0"/>
              </a:spcAft>
              <a:buClr>
                <a:srgbClr val="000000"/>
              </a:buClr>
              <a:buSzPts val="1800"/>
              <a:buFont typeface="Arial"/>
              <a:buChar char="•"/>
            </a:pPr>
            <a:r>
              <a:rPr lang="en-US" sz="1800" dirty="0">
                <a:solidFill>
                  <a:srgbClr val="000000"/>
                </a:solidFill>
                <a:latin typeface="Arial"/>
                <a:ea typeface="Arial"/>
                <a:cs typeface="Arial"/>
                <a:sym typeface="Arial"/>
              </a:rPr>
              <a:t>Describe progression within Core Competencies</a:t>
            </a:r>
            <a:endParaRPr dirty="0"/>
          </a:p>
          <a:p>
            <a:pPr marL="265113" marR="0" lvl="0" indent="-265113" algn="l" rtl="0">
              <a:spcBef>
                <a:spcPts val="800"/>
              </a:spcBef>
              <a:spcAft>
                <a:spcPts val="0"/>
              </a:spcAft>
              <a:buClr>
                <a:srgbClr val="000000"/>
              </a:buClr>
              <a:buSzPts val="1800"/>
              <a:buFont typeface="Arial"/>
              <a:buChar char="•"/>
            </a:pPr>
            <a:r>
              <a:rPr lang="en-US" sz="1800" dirty="0">
                <a:solidFill>
                  <a:srgbClr val="000000"/>
                </a:solidFill>
                <a:latin typeface="Arial"/>
                <a:ea typeface="Arial"/>
                <a:cs typeface="Arial"/>
                <a:sym typeface="Arial"/>
              </a:rPr>
              <a:t>Represent a shared model to understand education and training</a:t>
            </a:r>
            <a:endParaRPr dirty="0"/>
          </a:p>
          <a:p>
            <a:pPr marL="265113" marR="0" lvl="0" indent="-265113" algn="l" rtl="0">
              <a:spcBef>
                <a:spcPts val="800"/>
              </a:spcBef>
              <a:spcAft>
                <a:spcPts val="0"/>
              </a:spcAft>
              <a:buClr>
                <a:srgbClr val="000000"/>
              </a:buClr>
              <a:buSzPts val="1800"/>
              <a:buFont typeface="Arial"/>
              <a:buChar char="•"/>
            </a:pPr>
            <a:r>
              <a:rPr lang="en-US" sz="1800" dirty="0">
                <a:solidFill>
                  <a:srgbClr val="000000"/>
                </a:solidFill>
                <a:latin typeface="Arial"/>
                <a:ea typeface="Arial"/>
                <a:cs typeface="Arial"/>
                <a:sym typeface="Arial"/>
              </a:rPr>
              <a:t>Assessed through peer and faculty member evaluations</a:t>
            </a:r>
            <a:endParaRPr dirty="0"/>
          </a:p>
          <a:p>
            <a:pPr marL="265113" marR="0" lvl="0" indent="-265113" algn="l" rtl="0">
              <a:spcBef>
                <a:spcPts val="800"/>
              </a:spcBef>
              <a:spcAft>
                <a:spcPts val="0"/>
              </a:spcAft>
              <a:buClr>
                <a:srgbClr val="000000"/>
              </a:buClr>
              <a:buSzPts val="1800"/>
              <a:buFont typeface="Arial"/>
              <a:buChar char="•"/>
            </a:pPr>
            <a:r>
              <a:rPr lang="en-US" sz="1800" dirty="0">
                <a:solidFill>
                  <a:srgbClr val="000000"/>
                </a:solidFill>
                <a:latin typeface="Arial"/>
                <a:ea typeface="Arial"/>
                <a:cs typeface="Arial"/>
                <a:sym typeface="Arial"/>
              </a:rPr>
              <a:t>Synthesized by the Clinical Competency Committees (CCC), submitted to the ACGME </a:t>
            </a:r>
            <a:endParaRPr dirty="0"/>
          </a:p>
          <a:p>
            <a:pPr marL="265113" marR="0" lvl="0" indent="-265113" algn="l" rtl="0">
              <a:spcBef>
                <a:spcPts val="800"/>
              </a:spcBef>
              <a:spcAft>
                <a:spcPts val="0"/>
              </a:spcAft>
              <a:buClr>
                <a:srgbClr val="000000"/>
              </a:buClr>
              <a:buSzPts val="1800"/>
              <a:buFont typeface="Arial"/>
              <a:buChar char="•"/>
            </a:pPr>
            <a:r>
              <a:rPr lang="en-US" sz="1800" dirty="0">
                <a:solidFill>
                  <a:srgbClr val="000000"/>
                </a:solidFill>
                <a:latin typeface="Arial"/>
                <a:ea typeface="Arial"/>
                <a:cs typeface="Arial"/>
                <a:sym typeface="Arial"/>
              </a:rPr>
              <a:t>Written by key stakeholders and revised after public comment </a:t>
            </a:r>
            <a:endParaRPr dirty="0"/>
          </a:p>
        </p:txBody>
      </p:sp>
      <p:sp>
        <p:nvSpPr>
          <p:cNvPr id="267" name="Google Shape;267;p24"/>
          <p:cNvSpPr txBox="1">
            <a:spLocks noGrp="1"/>
          </p:cNvSpPr>
          <p:nvPr>
            <p:ph type="title"/>
          </p:nvPr>
        </p:nvSpPr>
        <p:spPr>
          <a:xfrm>
            <a:off x="378299" y="499468"/>
            <a:ext cx="8472510" cy="538609"/>
          </a:xfrm>
          <a:prstGeom prst="rect">
            <a:avLst/>
          </a:prstGeom>
          <a:noFill/>
          <a:ln>
            <a:noFill/>
          </a:ln>
        </p:spPr>
        <p:txBody>
          <a:bodyPr spcFirstLastPara="1" wrap="square" lIns="0" tIns="0" rIns="0" bIns="45700" anchor="b" anchorCtr="0">
            <a:noAutofit/>
          </a:bodyPr>
          <a:lstStyle/>
          <a:p>
            <a:pPr marL="0" lvl="0" indent="0" algn="ctr" rtl="0">
              <a:spcBef>
                <a:spcPts val="0"/>
              </a:spcBef>
              <a:spcAft>
                <a:spcPts val="0"/>
              </a:spcAft>
              <a:buNone/>
            </a:pPr>
            <a:r>
              <a:rPr lang="en-US" dirty="0"/>
              <a:t>Milestones: What You Need to Know</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5"/>
          <p:cNvSpPr txBox="1">
            <a:spLocks noGrp="1"/>
          </p:cNvSpPr>
          <p:nvPr>
            <p:ph type="body" idx="1"/>
          </p:nvPr>
        </p:nvSpPr>
        <p:spPr>
          <a:xfrm>
            <a:off x="378299" y="1329626"/>
            <a:ext cx="8488246" cy="2699036"/>
          </a:xfrm>
          <a:prstGeom prst="rect">
            <a:avLst/>
          </a:prstGeom>
          <a:noFill/>
          <a:ln>
            <a:noFill/>
          </a:ln>
        </p:spPr>
        <p:txBody>
          <a:bodyPr spcFirstLastPara="1" wrap="square" lIns="91425" tIns="45700" rIns="91425" bIns="45700" anchor="t" anchorCtr="0">
            <a:noAutofit/>
          </a:bodyPr>
          <a:lstStyle/>
          <a:p>
            <a:pPr marL="426911" lvl="0" indent="-342900" algn="l" rtl="0">
              <a:lnSpc>
                <a:spcPct val="150000"/>
              </a:lnSpc>
              <a:spcBef>
                <a:spcPts val="0"/>
              </a:spcBef>
              <a:spcAft>
                <a:spcPts val="0"/>
              </a:spcAft>
              <a:buClr>
                <a:schemeClr val="dk1"/>
              </a:buClr>
              <a:buSzPts val="1800"/>
              <a:buFont typeface="Arial"/>
              <a:buAutoNum type="arabicPeriod"/>
            </a:pPr>
            <a:r>
              <a:rPr lang="en-US" dirty="0">
                <a:latin typeface="Arial"/>
                <a:ea typeface="Arial"/>
                <a:cs typeface="Arial"/>
                <a:sym typeface="Arial"/>
              </a:rPr>
              <a:t>Novice</a:t>
            </a:r>
            <a:endParaRPr dirty="0"/>
          </a:p>
          <a:p>
            <a:pPr marL="426911" lvl="0" indent="-342900" algn="l" rtl="0">
              <a:lnSpc>
                <a:spcPct val="150000"/>
              </a:lnSpc>
              <a:spcBef>
                <a:spcPts val="900"/>
              </a:spcBef>
              <a:spcAft>
                <a:spcPts val="0"/>
              </a:spcAft>
              <a:buClr>
                <a:schemeClr val="dk1"/>
              </a:buClr>
              <a:buSzPts val="1800"/>
              <a:buFont typeface="Arial"/>
              <a:buAutoNum type="arabicPeriod"/>
            </a:pPr>
            <a:r>
              <a:rPr lang="en-US" dirty="0">
                <a:latin typeface="Arial"/>
                <a:ea typeface="Arial"/>
                <a:cs typeface="Arial"/>
                <a:sym typeface="Arial"/>
              </a:rPr>
              <a:t>Advanced beginner</a:t>
            </a:r>
            <a:endParaRPr dirty="0"/>
          </a:p>
          <a:p>
            <a:pPr marL="426911" lvl="0" indent="-342900" algn="l" rtl="0">
              <a:lnSpc>
                <a:spcPct val="150000"/>
              </a:lnSpc>
              <a:spcBef>
                <a:spcPts val="900"/>
              </a:spcBef>
              <a:spcAft>
                <a:spcPts val="0"/>
              </a:spcAft>
              <a:buClr>
                <a:schemeClr val="dk1"/>
              </a:buClr>
              <a:buSzPts val="1800"/>
              <a:buFont typeface="Arial"/>
              <a:buAutoNum type="arabicPeriod"/>
            </a:pPr>
            <a:r>
              <a:rPr lang="en-US" dirty="0">
                <a:latin typeface="Arial"/>
                <a:ea typeface="Arial"/>
                <a:cs typeface="Arial"/>
                <a:sym typeface="Arial"/>
              </a:rPr>
              <a:t>Competent</a:t>
            </a:r>
            <a:endParaRPr dirty="0"/>
          </a:p>
          <a:p>
            <a:pPr marL="426911" lvl="0" indent="-342900" algn="l" rtl="0">
              <a:lnSpc>
                <a:spcPct val="150000"/>
              </a:lnSpc>
              <a:spcBef>
                <a:spcPts val="900"/>
              </a:spcBef>
              <a:spcAft>
                <a:spcPts val="0"/>
              </a:spcAft>
              <a:buClr>
                <a:schemeClr val="dk1"/>
              </a:buClr>
              <a:buSzPts val="1800"/>
              <a:buFont typeface="Arial"/>
              <a:buAutoNum type="arabicPeriod"/>
            </a:pPr>
            <a:r>
              <a:rPr lang="en-US" dirty="0">
                <a:latin typeface="Arial"/>
                <a:ea typeface="Arial"/>
                <a:cs typeface="Arial"/>
                <a:sym typeface="Arial"/>
              </a:rPr>
              <a:t>Proficient</a:t>
            </a:r>
            <a:endParaRPr dirty="0"/>
          </a:p>
          <a:p>
            <a:pPr marL="426911" lvl="0" indent="-342900" algn="l" rtl="0">
              <a:lnSpc>
                <a:spcPct val="150000"/>
              </a:lnSpc>
              <a:spcBef>
                <a:spcPts val="900"/>
              </a:spcBef>
              <a:spcAft>
                <a:spcPts val="0"/>
              </a:spcAft>
              <a:buClr>
                <a:schemeClr val="dk1"/>
              </a:buClr>
              <a:buSzPts val="1800"/>
              <a:buFont typeface="Arial"/>
              <a:buAutoNum type="arabicPeriod"/>
            </a:pPr>
            <a:r>
              <a:rPr lang="en-US" dirty="0">
                <a:latin typeface="Arial"/>
                <a:ea typeface="Arial"/>
                <a:cs typeface="Arial"/>
                <a:sym typeface="Arial"/>
              </a:rPr>
              <a:t>Expert</a:t>
            </a:r>
            <a:endParaRPr dirty="0"/>
          </a:p>
        </p:txBody>
      </p:sp>
      <p:sp>
        <p:nvSpPr>
          <p:cNvPr id="274" name="Google Shape;274;p25"/>
          <p:cNvSpPr txBox="1">
            <a:spLocks noGrp="1"/>
          </p:cNvSpPr>
          <p:nvPr>
            <p:ph type="sldNum" idx="12"/>
          </p:nvPr>
        </p:nvSpPr>
        <p:spPr>
          <a:xfrm>
            <a:off x="8088808" y="4567875"/>
            <a:ext cx="762000" cy="22457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275" name="Google Shape;275;p25"/>
          <p:cNvSpPr txBox="1">
            <a:spLocks noGrp="1"/>
          </p:cNvSpPr>
          <p:nvPr>
            <p:ph type="title"/>
          </p:nvPr>
        </p:nvSpPr>
        <p:spPr>
          <a:xfrm>
            <a:off x="378299" y="147353"/>
            <a:ext cx="8472510" cy="89072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The Milestones Use the Dreyfus Stages</a:t>
            </a:r>
            <a:endParaRPr dirty="0"/>
          </a:p>
        </p:txBody>
      </p:sp>
    </p:spTree>
  </p:cSld>
  <p:clrMapOvr>
    <a:masterClrMapping/>
  </p:clrMapOvr>
</p:sld>
</file>

<file path=ppt/theme/theme1.xml><?xml version="1.0" encoding="utf-8"?>
<a:theme xmlns:a="http://schemas.openxmlformats.org/drawingml/2006/main" name="Template 1">
  <a:themeElements>
    <a:clrScheme name="ACGME COLOR THEME 3">
      <a:dk1>
        <a:srgbClr val="000000"/>
      </a:dk1>
      <a:lt1>
        <a:srgbClr val="FFFFFF"/>
      </a:lt1>
      <a:dk2>
        <a:srgbClr val="5D7880"/>
      </a:dk2>
      <a:lt2>
        <a:srgbClr val="DEDEE0"/>
      </a:lt2>
      <a:accent1>
        <a:srgbClr val="CD0F23"/>
      </a:accent1>
      <a:accent2>
        <a:srgbClr val="5A7681"/>
      </a:accent2>
      <a:accent3>
        <a:srgbClr val="431472"/>
      </a:accent3>
      <a:accent4>
        <a:srgbClr val="0B572F"/>
      </a:accent4>
      <a:accent5>
        <a:srgbClr val="0B5871"/>
      </a:accent5>
      <a:accent6>
        <a:srgbClr val="04357C"/>
      </a:accent6>
      <a:hlink>
        <a:srgbClr val="CD0F23"/>
      </a:hlink>
      <a:folHlink>
        <a:srgbClr val="FF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2334</Words>
  <Application>Microsoft Office PowerPoint</Application>
  <PresentationFormat>On-screen Show (16:9)</PresentationFormat>
  <Paragraphs>301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Gill Sans</vt:lpstr>
      <vt:lpstr>Times New Roman</vt:lpstr>
      <vt:lpstr>Georgia</vt:lpstr>
      <vt:lpstr>Arial</vt:lpstr>
      <vt:lpstr>Calibri</vt:lpstr>
      <vt:lpstr>Template 1</vt:lpstr>
      <vt:lpstr>Milestones Guidebook for  Residents and Fellows</vt:lpstr>
      <vt:lpstr>Introduction to the Milestones</vt:lpstr>
      <vt:lpstr>Recommendations for Residents and Fellows</vt:lpstr>
      <vt:lpstr>What is Competency-Based Medical Education (CBME)?</vt:lpstr>
      <vt:lpstr>How Is CBME Different?</vt:lpstr>
      <vt:lpstr>Why CBME?</vt:lpstr>
      <vt:lpstr>What are the six Core Competencies?</vt:lpstr>
      <vt:lpstr>Milestones: What You Need to Know</vt:lpstr>
      <vt:lpstr>The Milestones Use the Dreyfus Stages</vt:lpstr>
      <vt:lpstr>Milestones are a Shared Model for Each Key Stakeholder</vt:lpstr>
      <vt:lpstr>Milestones for Residents and Fellows</vt:lpstr>
      <vt:lpstr>Milestones for Programs</vt:lpstr>
      <vt:lpstr>Milestones for the ACGME</vt:lpstr>
      <vt:lpstr>Milestones 2.0</vt:lpstr>
      <vt:lpstr>The Process of Milestone Assessment</vt:lpstr>
      <vt:lpstr>REPORTS EXAMPLE</vt:lpstr>
      <vt:lpstr>Milestone Reports Available in ADS</vt:lpstr>
      <vt:lpstr>Recommendations for Residents and Fellows</vt:lpstr>
      <vt:lpstr>Other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Milestones Guidebook for  Residents and Fellows</dc:title>
  <dc:creator>Maayan Schwab</dc:creator>
  <cp:lastModifiedBy>Laura Edgar</cp:lastModifiedBy>
  <cp:revision>15</cp:revision>
  <dcterms:modified xsi:type="dcterms:W3CDTF">2020-07-17T14:24:15Z</dcterms:modified>
</cp:coreProperties>
</file>